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1"/>
    <p:sldMasterId id="2147483699" r:id="rId2"/>
  </p:sldMasterIdLst>
  <p:notesMasterIdLst>
    <p:notesMasterId r:id="rId7"/>
  </p:notesMasterIdLst>
  <p:sldIdLst>
    <p:sldId id="256" r:id="rId3"/>
    <p:sldId id="258" r:id="rId4"/>
    <p:sldId id="260" r:id="rId5"/>
    <p:sldId id="259"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00000"/>
    <a:srgbClr val="FEE52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3557" autoAdjust="0"/>
  </p:normalViewPr>
  <p:slideViewPr>
    <p:cSldViewPr snapToGrid="0">
      <p:cViewPr varScale="1">
        <p:scale>
          <a:sx n="57" d="100"/>
          <a:sy n="57" d="100"/>
        </p:scale>
        <p:origin x="1492" y="36"/>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notesMaster" Target="notesMasters/notesMaster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D6A38C-A99E-4D27-A09D-D3A67F868545}" type="datetimeFigureOut">
              <a:rPr lang="en-US" smtClean="0"/>
              <a:t>11/4/2023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C0672CC-3C8C-44B4-803D-1116FBCEACAC}" type="slidenum">
              <a:rPr lang="en-US" smtClean="0"/>
              <a:t>‹#›</a:t>
            </a:fld>
            <a:endParaRPr lang="en-US"/>
          </a:p>
        </p:txBody>
      </p:sp>
    </p:spTree>
    <p:extLst>
      <p:ext uri="{BB962C8B-B14F-4D97-AF65-F5344CB8AC3E}">
        <p14:creationId xmlns:p14="http://schemas.microsoft.com/office/powerpoint/2010/main" val="42757348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Overconfidence is perhaps the greatest pitfall encountered by those who are otherwise living godly lives.  We must be cautious when it comes to “thinking we stand” in matters of doctrine, judgment, or temptation.</a:t>
            </a:r>
          </a:p>
        </p:txBody>
      </p:sp>
      <p:sp>
        <p:nvSpPr>
          <p:cNvPr id="4" name="Slide Number Placeholder 3"/>
          <p:cNvSpPr>
            <a:spLocks noGrp="1"/>
          </p:cNvSpPr>
          <p:nvPr>
            <p:ph type="sldNum" sz="quarter" idx="5"/>
          </p:nvPr>
        </p:nvSpPr>
        <p:spPr/>
        <p:txBody>
          <a:bodyPr/>
          <a:lstStyle/>
          <a:p>
            <a:fld id="{FC0672CC-3C8C-44B4-803D-1116FBCEACAC}" type="slidenum">
              <a:rPr lang="en-US" smtClean="0"/>
              <a:t>1</a:t>
            </a:fld>
            <a:endParaRPr lang="en-US"/>
          </a:p>
        </p:txBody>
      </p:sp>
    </p:spTree>
    <p:extLst>
      <p:ext uri="{BB962C8B-B14F-4D97-AF65-F5344CB8AC3E}">
        <p14:creationId xmlns:p14="http://schemas.microsoft.com/office/powerpoint/2010/main" val="29090139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2F1C56-8A72-4858-851C-F15B634C74F2}"/>
              </a:ext>
            </a:extLst>
          </p:cNvPr>
          <p:cNvSpPr>
            <a:spLocks noGrp="1"/>
          </p:cNvSpPr>
          <p:nvPr>
            <p:ph type="ctrTitle"/>
          </p:nvPr>
        </p:nvSpPr>
        <p:spPr>
          <a:xfrm>
            <a:off x="1485900" y="1122362"/>
            <a:ext cx="8609322" cy="3744209"/>
          </a:xfrm>
        </p:spPr>
        <p:txBody>
          <a:bodyPr anchor="b">
            <a:normAutofit/>
          </a:bodyPr>
          <a:lstStyle>
            <a:lvl1pPr algn="l">
              <a:defRPr sz="54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3C1834EB-45A5-426C-824A-8F07CA8F6DBE}"/>
              </a:ext>
            </a:extLst>
          </p:cNvPr>
          <p:cNvSpPr>
            <a:spLocks noGrp="1"/>
          </p:cNvSpPr>
          <p:nvPr>
            <p:ph type="subTitle" idx="1"/>
          </p:nvPr>
        </p:nvSpPr>
        <p:spPr>
          <a:xfrm>
            <a:off x="1485900" y="5230134"/>
            <a:ext cx="4610100" cy="942065"/>
          </a:xfrm>
        </p:spPr>
        <p:txBody>
          <a:bodyPr>
            <a:normAutofit/>
          </a:bodyPr>
          <a:lstStyle>
            <a:lvl1pPr marL="0" indent="0" algn="l">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293D55F2-5374-4778-B1EE-98996792D07B}"/>
              </a:ext>
            </a:extLst>
          </p:cNvPr>
          <p:cNvSpPr>
            <a:spLocks noGrp="1"/>
          </p:cNvSpPr>
          <p:nvPr>
            <p:ph type="dt" sz="half" idx="10"/>
          </p:nvPr>
        </p:nvSpPr>
        <p:spPr/>
        <p:txBody>
          <a:bodyPr/>
          <a:lstStyle/>
          <a:p>
            <a:fld id="{8C1E1FAD-7351-4908-963A-08EA8E4AB7A0}" type="datetimeFigureOut">
              <a:rPr lang="en-US" smtClean="0"/>
              <a:t>11/4/2023</a:t>
            </a:fld>
            <a:endParaRPr lang="en-US"/>
          </a:p>
        </p:txBody>
      </p:sp>
      <p:sp>
        <p:nvSpPr>
          <p:cNvPr id="5" name="Footer Placeholder 4">
            <a:extLst>
              <a:ext uri="{FF2B5EF4-FFF2-40B4-BE49-F238E27FC236}">
                <a16:creationId xmlns:a16="http://schemas.microsoft.com/office/drawing/2014/main" id="{944044F8-E727-4D63-B6D6-26482F83D3F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141F76-D956-4205-AD99-E91FD5FCC027}"/>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299266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A6D4F-1C6D-40FB-9A92-C86C4E15C05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BB67BDDB-F95B-4041-AA53-71BBCB26D9C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977052-C8EA-459E-9E10-8EE28C50E166}"/>
              </a:ext>
            </a:extLst>
          </p:cNvPr>
          <p:cNvSpPr>
            <a:spLocks noGrp="1"/>
          </p:cNvSpPr>
          <p:nvPr>
            <p:ph type="dt" sz="half" idx="10"/>
          </p:nvPr>
        </p:nvSpPr>
        <p:spPr/>
        <p:txBody>
          <a:bodyPr/>
          <a:lstStyle/>
          <a:p>
            <a:fld id="{8C1E1FAD-7351-4908-963A-08EA8E4AB7A0}" type="datetimeFigureOut">
              <a:rPr lang="en-US" smtClean="0"/>
              <a:t>11/4/2023</a:t>
            </a:fld>
            <a:endParaRPr lang="en-US"/>
          </a:p>
        </p:txBody>
      </p:sp>
      <p:sp>
        <p:nvSpPr>
          <p:cNvPr id="5" name="Footer Placeholder 4">
            <a:extLst>
              <a:ext uri="{FF2B5EF4-FFF2-40B4-BE49-F238E27FC236}">
                <a16:creationId xmlns:a16="http://schemas.microsoft.com/office/drawing/2014/main" id="{1F3E6650-E3AD-4C98-88FE-F5152966FE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354FED5-B228-4E3C-BFEE-0BC47D950694}"/>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3622052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B0A243A-5463-4C65-85DA-03BECDAE63E2}"/>
              </a:ext>
            </a:extLst>
          </p:cNvPr>
          <p:cNvSpPr>
            <a:spLocks noGrp="1"/>
          </p:cNvSpPr>
          <p:nvPr>
            <p:ph type="title" orient="vert"/>
          </p:nvPr>
        </p:nvSpPr>
        <p:spPr>
          <a:xfrm>
            <a:off x="8831898" y="897973"/>
            <a:ext cx="2674301" cy="5278989"/>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9E10153C-6948-4108-8FF1-033F66D4CABA}"/>
              </a:ext>
            </a:extLst>
          </p:cNvPr>
          <p:cNvSpPr>
            <a:spLocks noGrp="1"/>
          </p:cNvSpPr>
          <p:nvPr>
            <p:ph type="body" orient="vert" idx="1"/>
          </p:nvPr>
        </p:nvSpPr>
        <p:spPr>
          <a:xfrm>
            <a:off x="838200" y="854169"/>
            <a:ext cx="7734300" cy="5322793"/>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79345988-B24C-46FE-87B0-55D4FB7CBC42}"/>
              </a:ext>
            </a:extLst>
          </p:cNvPr>
          <p:cNvSpPr>
            <a:spLocks noGrp="1"/>
          </p:cNvSpPr>
          <p:nvPr>
            <p:ph type="dt" sz="half" idx="10"/>
          </p:nvPr>
        </p:nvSpPr>
        <p:spPr/>
        <p:txBody>
          <a:bodyPr/>
          <a:lstStyle/>
          <a:p>
            <a:fld id="{8C1E1FAD-7351-4908-963A-08EA8E4AB7A0}" type="datetimeFigureOut">
              <a:rPr lang="en-US" smtClean="0"/>
              <a:t>11/4/2023</a:t>
            </a:fld>
            <a:endParaRPr lang="en-US"/>
          </a:p>
        </p:txBody>
      </p:sp>
      <p:sp>
        <p:nvSpPr>
          <p:cNvPr id="5" name="Footer Placeholder 4">
            <a:extLst>
              <a:ext uri="{FF2B5EF4-FFF2-40B4-BE49-F238E27FC236}">
                <a16:creationId xmlns:a16="http://schemas.microsoft.com/office/drawing/2014/main" id="{493AB2DB-BD1F-41F7-AC5E-57249C27006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81E3DB-BDAB-40CA-ABA3-A3662C06881F}"/>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19554413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AE16484-AF18-401C-8111-E98A9052BAF4}" type="datetimeFigureOut">
              <a:rPr lang="en-US" smtClean="0"/>
              <a:t>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D07BD2-5BF0-4FAF-BC2C-F0950165EBBA}" type="slidenum">
              <a:rPr lang="en-US" smtClean="0"/>
              <a:t>‹#›</a:t>
            </a:fld>
            <a:endParaRPr lang="en-US"/>
          </a:p>
        </p:txBody>
      </p:sp>
    </p:spTree>
    <p:extLst>
      <p:ext uri="{BB962C8B-B14F-4D97-AF65-F5344CB8AC3E}">
        <p14:creationId xmlns:p14="http://schemas.microsoft.com/office/powerpoint/2010/main" val="41943316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E16484-AF18-401C-8111-E98A9052BAF4}" type="datetimeFigureOut">
              <a:rPr lang="en-US" smtClean="0"/>
              <a:t>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D07BD2-5BF0-4FAF-BC2C-F0950165EBBA}" type="slidenum">
              <a:rPr lang="en-US" smtClean="0"/>
              <a:t>‹#›</a:t>
            </a:fld>
            <a:endParaRPr lang="en-US"/>
          </a:p>
        </p:txBody>
      </p:sp>
    </p:spTree>
    <p:extLst>
      <p:ext uri="{BB962C8B-B14F-4D97-AF65-F5344CB8AC3E}">
        <p14:creationId xmlns:p14="http://schemas.microsoft.com/office/powerpoint/2010/main" val="16726144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E16484-AF18-401C-8111-E98A9052BAF4}" type="datetimeFigureOut">
              <a:rPr lang="en-US" smtClean="0"/>
              <a:t>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D07BD2-5BF0-4FAF-BC2C-F0950165EBBA}" type="slidenum">
              <a:rPr lang="en-US" smtClean="0"/>
              <a:t>‹#›</a:t>
            </a:fld>
            <a:endParaRPr lang="en-US"/>
          </a:p>
        </p:txBody>
      </p:sp>
    </p:spTree>
    <p:extLst>
      <p:ext uri="{BB962C8B-B14F-4D97-AF65-F5344CB8AC3E}">
        <p14:creationId xmlns:p14="http://schemas.microsoft.com/office/powerpoint/2010/main" val="171117113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AE16484-AF18-401C-8111-E98A9052BAF4}" type="datetimeFigureOut">
              <a:rPr lang="en-US" smtClean="0"/>
              <a:t>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D07BD2-5BF0-4FAF-BC2C-F0950165EBBA}" type="slidenum">
              <a:rPr lang="en-US" smtClean="0"/>
              <a:t>‹#›</a:t>
            </a:fld>
            <a:endParaRPr lang="en-US"/>
          </a:p>
        </p:txBody>
      </p:sp>
    </p:spTree>
    <p:extLst>
      <p:ext uri="{BB962C8B-B14F-4D97-AF65-F5344CB8AC3E}">
        <p14:creationId xmlns:p14="http://schemas.microsoft.com/office/powerpoint/2010/main" val="61029240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AE16484-AF18-401C-8111-E98A9052BAF4}" type="datetimeFigureOut">
              <a:rPr lang="en-US" smtClean="0"/>
              <a:t>11/4/2023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4D07BD2-5BF0-4FAF-BC2C-F0950165EBBA}" type="slidenum">
              <a:rPr lang="en-US" smtClean="0"/>
              <a:t>‹#›</a:t>
            </a:fld>
            <a:endParaRPr lang="en-US"/>
          </a:p>
        </p:txBody>
      </p:sp>
    </p:spTree>
    <p:extLst>
      <p:ext uri="{BB962C8B-B14F-4D97-AF65-F5344CB8AC3E}">
        <p14:creationId xmlns:p14="http://schemas.microsoft.com/office/powerpoint/2010/main" val="62257890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AE16484-AF18-401C-8111-E98A9052BAF4}" type="datetimeFigureOut">
              <a:rPr lang="en-US" smtClean="0"/>
              <a:t>11/4/2023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4D07BD2-5BF0-4FAF-BC2C-F0950165EBBA}" type="slidenum">
              <a:rPr lang="en-US" smtClean="0"/>
              <a:t>‹#›</a:t>
            </a:fld>
            <a:endParaRPr lang="en-US"/>
          </a:p>
        </p:txBody>
      </p:sp>
    </p:spTree>
    <p:extLst>
      <p:ext uri="{BB962C8B-B14F-4D97-AF65-F5344CB8AC3E}">
        <p14:creationId xmlns:p14="http://schemas.microsoft.com/office/powerpoint/2010/main" val="16729175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E16484-AF18-401C-8111-E98A9052BAF4}" type="datetimeFigureOut">
              <a:rPr lang="en-US" smtClean="0"/>
              <a:t>11/4/2023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4D07BD2-5BF0-4FAF-BC2C-F0950165EBBA}" type="slidenum">
              <a:rPr lang="en-US" smtClean="0"/>
              <a:t>‹#›</a:t>
            </a:fld>
            <a:endParaRPr lang="en-US"/>
          </a:p>
        </p:txBody>
      </p:sp>
    </p:spTree>
    <p:extLst>
      <p:ext uri="{BB962C8B-B14F-4D97-AF65-F5344CB8AC3E}">
        <p14:creationId xmlns:p14="http://schemas.microsoft.com/office/powerpoint/2010/main" val="8814079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AE16484-AF18-401C-8111-E98A9052BAF4}" type="datetimeFigureOut">
              <a:rPr lang="en-US" smtClean="0"/>
              <a:t>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D07BD2-5BF0-4FAF-BC2C-F0950165EBBA}" type="slidenum">
              <a:rPr lang="en-US" smtClean="0"/>
              <a:t>‹#›</a:t>
            </a:fld>
            <a:endParaRPr lang="en-US"/>
          </a:p>
        </p:txBody>
      </p:sp>
    </p:spTree>
    <p:extLst>
      <p:ext uri="{BB962C8B-B14F-4D97-AF65-F5344CB8AC3E}">
        <p14:creationId xmlns:p14="http://schemas.microsoft.com/office/powerpoint/2010/main" val="709099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911A1B-E09A-4F93-BC68-B160114AFCEA}"/>
              </a:ext>
            </a:extLst>
          </p:cNvPr>
          <p:cNvSpPr>
            <a:spLocks noGrp="1"/>
          </p:cNvSpPr>
          <p:nvPr>
            <p:ph type="title"/>
          </p:nvPr>
        </p:nvSpPr>
        <p:spPr/>
        <p:txBody>
          <a:bodyPr/>
          <a:lstStyle/>
          <a:p>
            <a:r>
              <a:rPr lang="en-US" dirty="0"/>
              <a:t>Click to edit Master title style</a:t>
            </a:r>
          </a:p>
        </p:txBody>
      </p:sp>
      <p:sp>
        <p:nvSpPr>
          <p:cNvPr id="3" name="Content Placeholder 2">
            <a:extLst>
              <a:ext uri="{FF2B5EF4-FFF2-40B4-BE49-F238E27FC236}">
                <a16:creationId xmlns:a16="http://schemas.microsoft.com/office/drawing/2014/main" id="{0CC8C4A9-27ED-4E86-A256-5009E31342B6}"/>
              </a:ext>
            </a:extLst>
          </p:cNvPr>
          <p:cNvSpPr>
            <a:spLocks noGrp="1"/>
          </p:cNvSpPr>
          <p:nvPr>
            <p:ph idx="1"/>
          </p:nvPr>
        </p:nvSpPr>
        <p:spPr/>
        <p:txBody>
          <a:bodyPr/>
          <a:lstStyle>
            <a:lvl1pPr>
              <a:lnSpc>
                <a:spcPct val="120000"/>
              </a:lnSpc>
              <a:defRPr/>
            </a:lvl1pPr>
            <a:lvl2pPr>
              <a:lnSpc>
                <a:spcPct val="120000"/>
              </a:lnSpc>
              <a:defRPr/>
            </a:lvl2pPr>
            <a:lvl3pPr>
              <a:lnSpc>
                <a:spcPct val="120000"/>
              </a:lnSpc>
              <a:defRPr sz="1400"/>
            </a:lvl3pPr>
            <a:lvl4pPr>
              <a:lnSpc>
                <a:spcPct val="120000"/>
              </a:lnSpc>
              <a:defRPr sz="1200"/>
            </a:lvl4pPr>
            <a:lvl5pPr>
              <a:lnSpc>
                <a:spcPct val="120000"/>
              </a:lnSpc>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85CF91C-8771-4949-A397-928A5743EBC7}"/>
              </a:ext>
            </a:extLst>
          </p:cNvPr>
          <p:cNvSpPr>
            <a:spLocks noGrp="1"/>
          </p:cNvSpPr>
          <p:nvPr>
            <p:ph type="dt" sz="half" idx="10"/>
          </p:nvPr>
        </p:nvSpPr>
        <p:spPr/>
        <p:txBody>
          <a:bodyPr/>
          <a:lstStyle/>
          <a:p>
            <a:fld id="{8C1E1FAD-7351-4908-963A-08EA8E4AB7A0}" type="datetimeFigureOut">
              <a:rPr lang="en-US" smtClean="0"/>
              <a:t>11/4/2023</a:t>
            </a:fld>
            <a:endParaRPr lang="en-US"/>
          </a:p>
        </p:txBody>
      </p:sp>
      <p:sp>
        <p:nvSpPr>
          <p:cNvPr id="5" name="Footer Placeholder 4">
            <a:extLst>
              <a:ext uri="{FF2B5EF4-FFF2-40B4-BE49-F238E27FC236}">
                <a16:creationId xmlns:a16="http://schemas.microsoft.com/office/drawing/2014/main" id="{013EA0ED-4961-4254-B34E-71D14C4E051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2497152-BD97-4A72-8B07-CD2BC57B84F6}"/>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96264191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AE16484-AF18-401C-8111-E98A9052BAF4}" type="datetimeFigureOut">
              <a:rPr lang="en-US" smtClean="0"/>
              <a:t>11/4/2023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4D07BD2-5BF0-4FAF-BC2C-F0950165EBBA}" type="slidenum">
              <a:rPr lang="en-US" smtClean="0"/>
              <a:t>‹#›</a:t>
            </a:fld>
            <a:endParaRPr lang="en-US"/>
          </a:p>
        </p:txBody>
      </p:sp>
    </p:spTree>
    <p:extLst>
      <p:ext uri="{BB962C8B-B14F-4D97-AF65-F5344CB8AC3E}">
        <p14:creationId xmlns:p14="http://schemas.microsoft.com/office/powerpoint/2010/main" val="40568086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E16484-AF18-401C-8111-E98A9052BAF4}" type="datetimeFigureOut">
              <a:rPr lang="en-US" smtClean="0"/>
              <a:t>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D07BD2-5BF0-4FAF-BC2C-F0950165EBBA}" type="slidenum">
              <a:rPr lang="en-US" smtClean="0"/>
              <a:t>‹#›</a:t>
            </a:fld>
            <a:endParaRPr lang="en-US"/>
          </a:p>
        </p:txBody>
      </p:sp>
    </p:spTree>
    <p:extLst>
      <p:ext uri="{BB962C8B-B14F-4D97-AF65-F5344CB8AC3E}">
        <p14:creationId xmlns:p14="http://schemas.microsoft.com/office/powerpoint/2010/main" val="9418876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AE16484-AF18-401C-8111-E98A9052BAF4}" type="datetimeFigureOut">
              <a:rPr lang="en-US" smtClean="0"/>
              <a:t>11/4/2023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4D07BD2-5BF0-4FAF-BC2C-F0950165EBBA}" type="slidenum">
              <a:rPr lang="en-US" smtClean="0"/>
              <a:t>‹#›</a:t>
            </a:fld>
            <a:endParaRPr lang="en-US"/>
          </a:p>
        </p:txBody>
      </p:sp>
    </p:spTree>
    <p:extLst>
      <p:ext uri="{BB962C8B-B14F-4D97-AF65-F5344CB8AC3E}">
        <p14:creationId xmlns:p14="http://schemas.microsoft.com/office/powerpoint/2010/main" val="1096755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4EAF4-C10D-4650-9587-15DA8E9F9C08}"/>
              </a:ext>
            </a:extLst>
          </p:cNvPr>
          <p:cNvSpPr>
            <a:spLocks noGrp="1"/>
          </p:cNvSpPr>
          <p:nvPr>
            <p:ph type="title"/>
          </p:nvPr>
        </p:nvSpPr>
        <p:spPr>
          <a:xfrm>
            <a:off x="1219200" y="1368862"/>
            <a:ext cx="9486900" cy="3679656"/>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BBA1D5C2-6E93-4B23-A0CA-D5D7E735C718}"/>
              </a:ext>
            </a:extLst>
          </p:cNvPr>
          <p:cNvSpPr>
            <a:spLocks noGrp="1"/>
          </p:cNvSpPr>
          <p:nvPr>
            <p:ph type="body" idx="1"/>
          </p:nvPr>
        </p:nvSpPr>
        <p:spPr>
          <a:xfrm>
            <a:off x="1219200" y="5318974"/>
            <a:ext cx="9486900" cy="853225"/>
          </a:xfrm>
        </p:spPr>
        <p:txBody>
          <a:bodyPr>
            <a:normAutofit/>
          </a:bodyPr>
          <a:lstStyle>
            <a:lvl1pPr marL="0" indent="0">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DE815BFB-5D28-4ABE-AD37-0C6C3FD949FE}"/>
              </a:ext>
            </a:extLst>
          </p:cNvPr>
          <p:cNvSpPr>
            <a:spLocks noGrp="1"/>
          </p:cNvSpPr>
          <p:nvPr>
            <p:ph type="dt" sz="half" idx="10"/>
          </p:nvPr>
        </p:nvSpPr>
        <p:spPr/>
        <p:txBody>
          <a:bodyPr/>
          <a:lstStyle/>
          <a:p>
            <a:fld id="{8C1E1FAD-7351-4908-963A-08EA8E4AB7A0}" type="datetimeFigureOut">
              <a:rPr lang="en-US" smtClean="0"/>
              <a:t>11/4/2023</a:t>
            </a:fld>
            <a:endParaRPr lang="en-US"/>
          </a:p>
        </p:txBody>
      </p:sp>
      <p:sp>
        <p:nvSpPr>
          <p:cNvPr id="5" name="Footer Placeholder 4">
            <a:extLst>
              <a:ext uri="{FF2B5EF4-FFF2-40B4-BE49-F238E27FC236}">
                <a16:creationId xmlns:a16="http://schemas.microsoft.com/office/drawing/2014/main" id="{65A4035B-0539-4A03-87C0-22E52C98B27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327ADF-48C9-49CF-BD4D-82399BF64AD3}"/>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26627854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91A2FB-0310-4935-B7F7-E47876CD4E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A987C14-52AB-4AAC-9038-29CF58EA6EA8}"/>
              </a:ext>
            </a:extLst>
          </p:cNvPr>
          <p:cNvSpPr>
            <a:spLocks noGrp="1"/>
          </p:cNvSpPr>
          <p:nvPr>
            <p:ph sz="half" idx="1"/>
          </p:nvPr>
        </p:nvSpPr>
        <p:spPr>
          <a:xfrm>
            <a:off x="1219200" y="2168278"/>
            <a:ext cx="4702921" cy="400868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ECB2E45A-DCC0-4701-9D67-EF56AECE3432}"/>
              </a:ext>
            </a:extLst>
          </p:cNvPr>
          <p:cNvSpPr>
            <a:spLocks noGrp="1"/>
          </p:cNvSpPr>
          <p:nvPr>
            <p:ph sz="half" idx="2"/>
          </p:nvPr>
        </p:nvSpPr>
        <p:spPr>
          <a:xfrm>
            <a:off x="6269880" y="2168278"/>
            <a:ext cx="4782699" cy="400868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11AF0813-A167-4D17-AA79-07BD9765FE0D}"/>
              </a:ext>
            </a:extLst>
          </p:cNvPr>
          <p:cNvSpPr>
            <a:spLocks noGrp="1"/>
          </p:cNvSpPr>
          <p:nvPr>
            <p:ph type="dt" sz="half" idx="10"/>
          </p:nvPr>
        </p:nvSpPr>
        <p:spPr/>
        <p:txBody>
          <a:bodyPr/>
          <a:lstStyle/>
          <a:p>
            <a:fld id="{8C1E1FAD-7351-4908-963A-08EA8E4AB7A0}" type="datetimeFigureOut">
              <a:rPr lang="en-US" smtClean="0"/>
              <a:t>11/4/2023</a:t>
            </a:fld>
            <a:endParaRPr lang="en-US"/>
          </a:p>
        </p:txBody>
      </p:sp>
      <p:sp>
        <p:nvSpPr>
          <p:cNvPr id="6" name="Footer Placeholder 5">
            <a:extLst>
              <a:ext uri="{FF2B5EF4-FFF2-40B4-BE49-F238E27FC236}">
                <a16:creationId xmlns:a16="http://schemas.microsoft.com/office/drawing/2014/main" id="{40A940D7-D4C1-4C24-95F3-29A849CEEE3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949AB7-007E-4D4D-A2C1-2C5C3310C0B6}"/>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13890117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B0184-BDFD-48DE-B858-B81887BFD302}"/>
              </a:ext>
            </a:extLst>
          </p:cNvPr>
          <p:cNvSpPr>
            <a:spLocks noGrp="1"/>
          </p:cNvSpPr>
          <p:nvPr>
            <p:ph type="title"/>
          </p:nvPr>
        </p:nvSpPr>
        <p:spPr>
          <a:xfrm>
            <a:off x="1219200" y="365125"/>
            <a:ext cx="9753599" cy="1577975"/>
          </a:xfrm>
        </p:spPr>
        <p:txBody>
          <a:bodyPr/>
          <a:lstStyle/>
          <a:p>
            <a:r>
              <a:rPr lang="en-US" dirty="0"/>
              <a:t>Click to edit Master title style</a:t>
            </a:r>
          </a:p>
        </p:txBody>
      </p:sp>
      <p:sp>
        <p:nvSpPr>
          <p:cNvPr id="3" name="Text Placeholder 2">
            <a:extLst>
              <a:ext uri="{FF2B5EF4-FFF2-40B4-BE49-F238E27FC236}">
                <a16:creationId xmlns:a16="http://schemas.microsoft.com/office/drawing/2014/main" id="{1724FEB2-6EEC-49D4-9466-0F7A6EDB0CB6}"/>
              </a:ext>
            </a:extLst>
          </p:cNvPr>
          <p:cNvSpPr>
            <a:spLocks noGrp="1"/>
          </p:cNvSpPr>
          <p:nvPr>
            <p:ph type="body" idx="1"/>
          </p:nvPr>
        </p:nvSpPr>
        <p:spPr>
          <a:xfrm>
            <a:off x="1219201" y="2109789"/>
            <a:ext cx="4507931" cy="837257"/>
          </a:xfrm>
        </p:spPr>
        <p:txBody>
          <a:bodyPr anchor="b">
            <a:normAutofit/>
          </a:bodyPr>
          <a:lstStyle>
            <a:lvl1pPr marL="0" indent="0">
              <a:buNone/>
              <a:defRPr sz="20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CBDE8CF0-BAB6-4BF2-836F-FED0AF88A8AA}"/>
              </a:ext>
            </a:extLst>
          </p:cNvPr>
          <p:cNvSpPr>
            <a:spLocks noGrp="1"/>
          </p:cNvSpPr>
          <p:nvPr>
            <p:ph sz="half" idx="2"/>
          </p:nvPr>
        </p:nvSpPr>
        <p:spPr>
          <a:xfrm>
            <a:off x="1219201" y="3063530"/>
            <a:ext cx="4507930" cy="312613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5F0751AB-FCF0-450B-A6DF-9B9A2AD2C24A}"/>
              </a:ext>
            </a:extLst>
          </p:cNvPr>
          <p:cNvSpPr>
            <a:spLocks noGrp="1"/>
          </p:cNvSpPr>
          <p:nvPr>
            <p:ph type="body" sz="quarter" idx="3"/>
          </p:nvPr>
        </p:nvSpPr>
        <p:spPr>
          <a:xfrm>
            <a:off x="6464867" y="2109789"/>
            <a:ext cx="4507932" cy="837257"/>
          </a:xfrm>
        </p:spPr>
        <p:txBody>
          <a:bodyPr anchor="b">
            <a:normAutofit/>
          </a:bodyPr>
          <a:lstStyle>
            <a:lvl1pPr marL="0" indent="0">
              <a:buNone/>
              <a:defRPr sz="20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7D3898E7-3130-4CE6-AA11-C9CC8214EA1D}"/>
              </a:ext>
            </a:extLst>
          </p:cNvPr>
          <p:cNvSpPr>
            <a:spLocks noGrp="1"/>
          </p:cNvSpPr>
          <p:nvPr>
            <p:ph sz="quarter" idx="4"/>
          </p:nvPr>
        </p:nvSpPr>
        <p:spPr>
          <a:xfrm>
            <a:off x="6464867" y="3063530"/>
            <a:ext cx="4507932" cy="312613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55D85675-9678-4CB3-9AAB-D727D2B58E7A}"/>
              </a:ext>
            </a:extLst>
          </p:cNvPr>
          <p:cNvSpPr>
            <a:spLocks noGrp="1"/>
          </p:cNvSpPr>
          <p:nvPr>
            <p:ph type="dt" sz="half" idx="10"/>
          </p:nvPr>
        </p:nvSpPr>
        <p:spPr/>
        <p:txBody>
          <a:bodyPr/>
          <a:lstStyle/>
          <a:p>
            <a:fld id="{8C1E1FAD-7351-4908-963A-08EA8E4AB7A0}" type="datetimeFigureOut">
              <a:rPr lang="en-US" smtClean="0"/>
              <a:t>11/4/2023</a:t>
            </a:fld>
            <a:endParaRPr lang="en-US"/>
          </a:p>
        </p:txBody>
      </p:sp>
      <p:sp>
        <p:nvSpPr>
          <p:cNvPr id="8" name="Footer Placeholder 7">
            <a:extLst>
              <a:ext uri="{FF2B5EF4-FFF2-40B4-BE49-F238E27FC236}">
                <a16:creationId xmlns:a16="http://schemas.microsoft.com/office/drawing/2014/main" id="{445F8314-1849-461A-AAF2-BF149646D52C}"/>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B69738E-5865-473C-BAFB-BDB385C06931}"/>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32824909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97AC40-59FF-4CE3-B49C-C824A784C5F7}"/>
              </a:ext>
            </a:extLst>
          </p:cNvPr>
          <p:cNvSpPr>
            <a:spLocks noGrp="1"/>
          </p:cNvSpPr>
          <p:nvPr>
            <p:ph type="title"/>
          </p:nvPr>
        </p:nvSpPr>
        <p:spPr>
          <a:xfrm>
            <a:off x="1219200" y="365125"/>
            <a:ext cx="9493249" cy="1577975"/>
          </a:xfrm>
        </p:spPr>
        <p:txBody>
          <a:bodyPr/>
          <a:lstStyle/>
          <a:p>
            <a:r>
              <a:rPr lang="en-US" dirty="0"/>
              <a:t>Click to edit Master title style</a:t>
            </a:r>
          </a:p>
        </p:txBody>
      </p:sp>
      <p:sp>
        <p:nvSpPr>
          <p:cNvPr id="3" name="Date Placeholder 2">
            <a:extLst>
              <a:ext uri="{FF2B5EF4-FFF2-40B4-BE49-F238E27FC236}">
                <a16:creationId xmlns:a16="http://schemas.microsoft.com/office/drawing/2014/main" id="{F92FAB63-E9CE-4359-A54B-07AC7E9BBAE3}"/>
              </a:ext>
            </a:extLst>
          </p:cNvPr>
          <p:cNvSpPr>
            <a:spLocks noGrp="1"/>
          </p:cNvSpPr>
          <p:nvPr>
            <p:ph type="dt" sz="half" idx="10"/>
          </p:nvPr>
        </p:nvSpPr>
        <p:spPr/>
        <p:txBody>
          <a:bodyPr/>
          <a:lstStyle/>
          <a:p>
            <a:fld id="{8C1E1FAD-7351-4908-963A-08EA8E4AB7A0}" type="datetimeFigureOut">
              <a:rPr lang="en-US" smtClean="0"/>
              <a:t>11/4/2023</a:t>
            </a:fld>
            <a:endParaRPr lang="en-US"/>
          </a:p>
        </p:txBody>
      </p:sp>
      <p:sp>
        <p:nvSpPr>
          <p:cNvPr id="4" name="Footer Placeholder 3">
            <a:extLst>
              <a:ext uri="{FF2B5EF4-FFF2-40B4-BE49-F238E27FC236}">
                <a16:creationId xmlns:a16="http://schemas.microsoft.com/office/drawing/2014/main" id="{C7939854-5165-4C41-8DCA-D42DFD7D906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1768E0-4535-4B0D-8B94-4C10740B0A6B}"/>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4566436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84678E3-D115-4E49-9ECB-656CF2319E94}"/>
              </a:ext>
            </a:extLst>
          </p:cNvPr>
          <p:cNvSpPr>
            <a:spLocks noGrp="1"/>
          </p:cNvSpPr>
          <p:nvPr>
            <p:ph type="dt" sz="half" idx="10"/>
          </p:nvPr>
        </p:nvSpPr>
        <p:spPr/>
        <p:txBody>
          <a:bodyPr/>
          <a:lstStyle/>
          <a:p>
            <a:fld id="{8C1E1FAD-7351-4908-963A-08EA8E4AB7A0}" type="datetimeFigureOut">
              <a:rPr lang="en-US" smtClean="0"/>
              <a:t>11/4/2023</a:t>
            </a:fld>
            <a:endParaRPr lang="en-US"/>
          </a:p>
        </p:txBody>
      </p:sp>
      <p:sp>
        <p:nvSpPr>
          <p:cNvPr id="3" name="Footer Placeholder 2">
            <a:extLst>
              <a:ext uri="{FF2B5EF4-FFF2-40B4-BE49-F238E27FC236}">
                <a16:creationId xmlns:a16="http://schemas.microsoft.com/office/drawing/2014/main" id="{E521E6FC-7F84-4673-81D6-B85FE26DA0B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480318A-245C-4841-AB57-CEC5CC124D02}"/>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42716059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0F847B-9D86-47FF-B24A-EEA5F73EA144}"/>
              </a:ext>
            </a:extLst>
          </p:cNvPr>
          <p:cNvSpPr>
            <a:spLocks noGrp="1"/>
          </p:cNvSpPr>
          <p:nvPr>
            <p:ph type="title"/>
          </p:nvPr>
        </p:nvSpPr>
        <p:spPr>
          <a:xfrm>
            <a:off x="1219200" y="457200"/>
            <a:ext cx="3776472" cy="2852928"/>
          </a:xfrm>
        </p:spPr>
        <p:txBody>
          <a:bodyPr anchor="b">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ADAC0675-AD2F-44DC-8FF3-4454258A5908}"/>
              </a:ext>
            </a:extLst>
          </p:cNvPr>
          <p:cNvSpPr>
            <a:spLocks noGrp="1"/>
          </p:cNvSpPr>
          <p:nvPr>
            <p:ph idx="1"/>
          </p:nvPr>
        </p:nvSpPr>
        <p:spPr>
          <a:xfrm>
            <a:off x="5557582" y="987425"/>
            <a:ext cx="5948618" cy="4873625"/>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E1D96356-C0F0-4C22-B9B6-C7E0BE4F3702}"/>
              </a:ext>
            </a:extLst>
          </p:cNvPr>
          <p:cNvSpPr>
            <a:spLocks noGrp="1"/>
          </p:cNvSpPr>
          <p:nvPr>
            <p:ph type="body" sz="half" idx="2"/>
          </p:nvPr>
        </p:nvSpPr>
        <p:spPr>
          <a:xfrm>
            <a:off x="1219200" y="3484210"/>
            <a:ext cx="3768934" cy="238477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AF3EFD71-2ACA-4041-9EA2-86E7B81C314D}"/>
              </a:ext>
            </a:extLst>
          </p:cNvPr>
          <p:cNvSpPr>
            <a:spLocks noGrp="1"/>
          </p:cNvSpPr>
          <p:nvPr>
            <p:ph type="dt" sz="half" idx="10"/>
          </p:nvPr>
        </p:nvSpPr>
        <p:spPr/>
        <p:txBody>
          <a:bodyPr/>
          <a:lstStyle/>
          <a:p>
            <a:fld id="{8C1E1FAD-7351-4908-963A-08EA8E4AB7A0}" type="datetimeFigureOut">
              <a:rPr lang="en-US" smtClean="0"/>
              <a:t>11/4/2023</a:t>
            </a:fld>
            <a:endParaRPr lang="en-US"/>
          </a:p>
        </p:txBody>
      </p:sp>
      <p:sp>
        <p:nvSpPr>
          <p:cNvPr id="6" name="Footer Placeholder 5">
            <a:extLst>
              <a:ext uri="{FF2B5EF4-FFF2-40B4-BE49-F238E27FC236}">
                <a16:creationId xmlns:a16="http://schemas.microsoft.com/office/drawing/2014/main" id="{14ECACE3-32A8-4245-97AC-5797C147E71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4D63845-314D-499C-BB75-CE9162BE6EEB}"/>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3131843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66D3DB-B1F8-4892-96F7-0BE21DE637CD}"/>
              </a:ext>
            </a:extLst>
          </p:cNvPr>
          <p:cNvSpPr>
            <a:spLocks noGrp="1"/>
          </p:cNvSpPr>
          <p:nvPr>
            <p:ph type="title"/>
          </p:nvPr>
        </p:nvSpPr>
        <p:spPr>
          <a:xfrm>
            <a:off x="1219200" y="457200"/>
            <a:ext cx="3932349" cy="2852670"/>
          </a:xfrm>
        </p:spPr>
        <p:txBody>
          <a:bodyPr anchor="b">
            <a:noAutofit/>
          </a:bodyPr>
          <a:lstStyle>
            <a:lvl1pPr>
              <a:defRPr sz="4000"/>
            </a:lvl1pPr>
          </a:lstStyle>
          <a:p>
            <a:r>
              <a:rPr lang="en-US" dirty="0"/>
              <a:t>Click to edit Master title style</a:t>
            </a:r>
          </a:p>
        </p:txBody>
      </p:sp>
      <p:sp>
        <p:nvSpPr>
          <p:cNvPr id="3" name="Picture Placeholder 2">
            <a:extLst>
              <a:ext uri="{FF2B5EF4-FFF2-40B4-BE49-F238E27FC236}">
                <a16:creationId xmlns:a16="http://schemas.microsoft.com/office/drawing/2014/main" id="{A40AB405-B2E9-4C4B-930C-CF1B63342F1D}"/>
              </a:ext>
            </a:extLst>
          </p:cNvPr>
          <p:cNvSpPr>
            <a:spLocks noGrp="1"/>
          </p:cNvSpPr>
          <p:nvPr>
            <p:ph type="pic" idx="1"/>
          </p:nvPr>
        </p:nvSpPr>
        <p:spPr>
          <a:xfrm>
            <a:off x="5674810" y="657055"/>
            <a:ext cx="5831389" cy="5515146"/>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F8AF82ED-5295-4670-A3A8-B7813FF4713F}"/>
              </a:ext>
            </a:extLst>
          </p:cNvPr>
          <p:cNvSpPr>
            <a:spLocks noGrp="1"/>
          </p:cNvSpPr>
          <p:nvPr>
            <p:ph type="body" sz="half" idx="2"/>
          </p:nvPr>
        </p:nvSpPr>
        <p:spPr>
          <a:xfrm>
            <a:off x="1219199" y="3484210"/>
            <a:ext cx="3768934" cy="237684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EF8BCDD2-4389-41FA-BE68-6805E3290FCE}"/>
              </a:ext>
            </a:extLst>
          </p:cNvPr>
          <p:cNvSpPr>
            <a:spLocks noGrp="1"/>
          </p:cNvSpPr>
          <p:nvPr>
            <p:ph type="dt" sz="half" idx="10"/>
          </p:nvPr>
        </p:nvSpPr>
        <p:spPr/>
        <p:txBody>
          <a:bodyPr/>
          <a:lstStyle/>
          <a:p>
            <a:fld id="{8C1E1FAD-7351-4908-963A-08EA8E4AB7A0}" type="datetimeFigureOut">
              <a:rPr lang="en-US" smtClean="0"/>
              <a:t>11/4/2023</a:t>
            </a:fld>
            <a:endParaRPr lang="en-US"/>
          </a:p>
        </p:txBody>
      </p:sp>
      <p:sp>
        <p:nvSpPr>
          <p:cNvPr id="6" name="Footer Placeholder 5">
            <a:extLst>
              <a:ext uri="{FF2B5EF4-FFF2-40B4-BE49-F238E27FC236}">
                <a16:creationId xmlns:a16="http://schemas.microsoft.com/office/drawing/2014/main" id="{33C1D4C8-D966-41BE-B38F-54B9134FF78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3A7339F-1169-4FB1-8FAA-781335ECB2AB}"/>
              </a:ext>
            </a:extLst>
          </p:cNvPr>
          <p:cNvSpPr>
            <a:spLocks noGrp="1"/>
          </p:cNvSpPr>
          <p:nvPr>
            <p:ph type="sldNum" sz="quarter" idx="12"/>
          </p:nvPr>
        </p:nvSpPr>
        <p:spPr/>
        <p:txBody>
          <a:bodyPr/>
          <a:lstStyle/>
          <a:p>
            <a:fld id="{1CF2D47E-0AF1-4C27-801F-64E3E5BF7F72}" type="slidenum">
              <a:rPr lang="en-US" smtClean="0"/>
              <a:t>‹#›</a:t>
            </a:fld>
            <a:endParaRPr lang="en-US"/>
          </a:p>
        </p:txBody>
      </p:sp>
    </p:spTree>
    <p:extLst>
      <p:ext uri="{BB962C8B-B14F-4D97-AF65-F5344CB8AC3E}">
        <p14:creationId xmlns:p14="http://schemas.microsoft.com/office/powerpoint/2010/main" val="19634287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2104591-A10E-46C3-952B-F25DCBDAD1BC}"/>
              </a:ext>
            </a:extLst>
          </p:cNvPr>
          <p:cNvSpPr>
            <a:spLocks noGrp="1"/>
          </p:cNvSpPr>
          <p:nvPr>
            <p:ph type="title"/>
          </p:nvPr>
        </p:nvSpPr>
        <p:spPr>
          <a:xfrm>
            <a:off x="1219200" y="365125"/>
            <a:ext cx="9493249" cy="1577975"/>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E1F77F62-7300-4B81-8F9B-D040A0EE1797}"/>
              </a:ext>
            </a:extLst>
          </p:cNvPr>
          <p:cNvSpPr>
            <a:spLocks noGrp="1"/>
          </p:cNvSpPr>
          <p:nvPr>
            <p:ph type="body" idx="1"/>
          </p:nvPr>
        </p:nvSpPr>
        <p:spPr>
          <a:xfrm>
            <a:off x="1219200" y="2318032"/>
            <a:ext cx="9493250" cy="385416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B6252CF0-2C7E-4A4C-BD7E-B7CEFF0DC458}"/>
              </a:ext>
            </a:extLst>
          </p:cNvPr>
          <p:cNvSpPr>
            <a:spLocks noGrp="1"/>
          </p:cNvSpPr>
          <p:nvPr>
            <p:ph type="dt" sz="half" idx="2"/>
          </p:nvPr>
        </p:nvSpPr>
        <p:spPr>
          <a:xfrm rot="16200000">
            <a:off x="-1029207" y="4680813"/>
            <a:ext cx="2758330" cy="365125"/>
          </a:xfrm>
          <a:prstGeom prst="rect">
            <a:avLst/>
          </a:prstGeom>
        </p:spPr>
        <p:txBody>
          <a:bodyPr vert="horz" lIns="91440" tIns="45720" rIns="91440" bIns="45720" rtlCol="0" anchor="ctr"/>
          <a:lstStyle>
            <a:lvl1pPr algn="l">
              <a:defRPr sz="1100">
                <a:solidFill>
                  <a:schemeClr val="tx1"/>
                </a:solidFill>
              </a:defRPr>
            </a:lvl1pPr>
          </a:lstStyle>
          <a:p>
            <a:fld id="{8C1E1FAD-7351-4908-963A-08EA8E4AB7A0}" type="datetimeFigureOut">
              <a:rPr lang="en-US" smtClean="0"/>
              <a:t>11/4/2023</a:t>
            </a:fld>
            <a:endParaRPr lang="en-US"/>
          </a:p>
        </p:txBody>
      </p:sp>
      <p:sp>
        <p:nvSpPr>
          <p:cNvPr id="5" name="Footer Placeholder 4">
            <a:extLst>
              <a:ext uri="{FF2B5EF4-FFF2-40B4-BE49-F238E27FC236}">
                <a16:creationId xmlns:a16="http://schemas.microsoft.com/office/drawing/2014/main" id="{D2B49E98-61B4-4398-B18F-534336EA1747}"/>
              </a:ext>
            </a:extLst>
          </p:cNvPr>
          <p:cNvSpPr>
            <a:spLocks noGrp="1"/>
          </p:cNvSpPr>
          <p:nvPr>
            <p:ph type="ftr" sz="quarter" idx="3"/>
          </p:nvPr>
        </p:nvSpPr>
        <p:spPr>
          <a:xfrm>
            <a:off x="661112" y="6356350"/>
            <a:ext cx="5509684" cy="365125"/>
          </a:xfrm>
          <a:prstGeom prst="rect">
            <a:avLst/>
          </a:prstGeom>
        </p:spPr>
        <p:txBody>
          <a:bodyPr vert="horz" lIns="91440" tIns="45720" rIns="91440" bIns="45720" rtlCol="0" anchor="ctr"/>
          <a:lstStyle>
            <a:lvl1pPr algn="l">
              <a:defRPr sz="110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A676DC5D-5820-4314-ADE6-9CD1C7D4AB68}"/>
              </a:ext>
            </a:extLst>
          </p:cNvPr>
          <p:cNvSpPr>
            <a:spLocks noGrp="1"/>
          </p:cNvSpPr>
          <p:nvPr>
            <p:ph type="sldNum" sz="quarter" idx="4"/>
          </p:nvPr>
        </p:nvSpPr>
        <p:spPr>
          <a:xfrm>
            <a:off x="10905482" y="6356350"/>
            <a:ext cx="1112082" cy="365125"/>
          </a:xfrm>
          <a:prstGeom prst="rect">
            <a:avLst/>
          </a:prstGeom>
        </p:spPr>
        <p:txBody>
          <a:bodyPr vert="horz" lIns="91440" tIns="45720" rIns="91440" bIns="45720" rtlCol="0" anchor="ctr"/>
          <a:lstStyle>
            <a:lvl1pPr algn="r">
              <a:defRPr sz="1100">
                <a:solidFill>
                  <a:schemeClr val="tx1"/>
                </a:solidFill>
              </a:defRPr>
            </a:lvl1pPr>
          </a:lstStyle>
          <a:p>
            <a:fld id="{1CF2D47E-0AF1-4C27-801F-64E3E5BF7F72}" type="slidenum">
              <a:rPr lang="en-US" smtClean="0"/>
              <a:t>‹#›</a:t>
            </a:fld>
            <a:endParaRPr lang="en-US"/>
          </a:p>
        </p:txBody>
      </p:sp>
      <p:grpSp>
        <p:nvGrpSpPr>
          <p:cNvPr id="7" name="Group 6">
            <a:extLst>
              <a:ext uri="{FF2B5EF4-FFF2-40B4-BE49-F238E27FC236}">
                <a16:creationId xmlns:a16="http://schemas.microsoft.com/office/drawing/2014/main" id="{23F5135F-115E-423C-BE4A-B56C35DC9F3E}"/>
              </a:ext>
            </a:extLst>
          </p:cNvPr>
          <p:cNvGrpSpPr/>
          <p:nvPr/>
        </p:nvGrpSpPr>
        <p:grpSpPr>
          <a:xfrm>
            <a:off x="174436" y="6356005"/>
            <a:ext cx="358083" cy="358083"/>
            <a:chOff x="4135740" y="1745599"/>
            <a:chExt cx="558732" cy="558732"/>
          </a:xfrm>
        </p:grpSpPr>
        <p:grpSp>
          <p:nvGrpSpPr>
            <p:cNvPr id="8" name="Group 7">
              <a:extLst>
                <a:ext uri="{FF2B5EF4-FFF2-40B4-BE49-F238E27FC236}">
                  <a16:creationId xmlns:a16="http://schemas.microsoft.com/office/drawing/2014/main" id="{82C1E318-0F1F-4920-8C7D-FBAC66631B54}"/>
                </a:ext>
              </a:extLst>
            </p:cNvPr>
            <p:cNvGrpSpPr/>
            <p:nvPr/>
          </p:nvGrpSpPr>
          <p:grpSpPr>
            <a:xfrm>
              <a:off x="4135740" y="1745599"/>
              <a:ext cx="558732" cy="558732"/>
              <a:chOff x="1028007" y="1706560"/>
              <a:chExt cx="575710" cy="575710"/>
            </a:xfrm>
          </p:grpSpPr>
          <p:cxnSp>
            <p:nvCxnSpPr>
              <p:cNvPr id="10" name="Straight Connector 9">
                <a:extLst>
                  <a:ext uri="{FF2B5EF4-FFF2-40B4-BE49-F238E27FC236}">
                    <a16:creationId xmlns:a16="http://schemas.microsoft.com/office/drawing/2014/main" id="{DE4A7237-B6EB-4FB7-8B68-7C27438D477D}"/>
                  </a:ext>
                </a:extLst>
              </p:cNvPr>
              <p:cNvCxnSpPr>
                <a:cxnSpLocks/>
              </p:cNvCxnSpPr>
              <p:nvPr/>
            </p:nvCxnSpPr>
            <p:spPr>
              <a:xfrm>
                <a:off x="1028007" y="1994415"/>
                <a:ext cx="57571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84E00FDE-0838-4B5B-A782-6B6C92DB0A89}"/>
                  </a:ext>
                </a:extLst>
              </p:cNvPr>
              <p:cNvCxnSpPr>
                <a:cxnSpLocks/>
              </p:cNvCxnSpPr>
              <p:nvPr/>
            </p:nvCxnSpPr>
            <p:spPr>
              <a:xfrm rot="16200000">
                <a:off x="1028007" y="1994415"/>
                <a:ext cx="57571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9" name="Oval 8">
              <a:extLst>
                <a:ext uri="{FF2B5EF4-FFF2-40B4-BE49-F238E27FC236}">
                  <a16:creationId xmlns:a16="http://schemas.microsoft.com/office/drawing/2014/main" id="{2BC1B2F3-8E83-4A70-B103-979C67EECED1}"/>
                </a:ext>
              </a:extLst>
            </p:cNvPr>
            <p:cNvSpPr/>
            <p:nvPr/>
          </p:nvSpPr>
          <p:spPr>
            <a:xfrm>
              <a:off x="4336389" y="1946248"/>
              <a:ext cx="157434" cy="157434"/>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Tree>
    <p:extLst>
      <p:ext uri="{BB962C8B-B14F-4D97-AF65-F5344CB8AC3E}">
        <p14:creationId xmlns:p14="http://schemas.microsoft.com/office/powerpoint/2010/main" val="2967577363"/>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87" r:id="rId6"/>
    <p:sldLayoutId id="2147483692" r:id="rId7"/>
    <p:sldLayoutId id="2147483688" r:id="rId8"/>
    <p:sldLayoutId id="2147483689" r:id="rId9"/>
    <p:sldLayoutId id="2147483690" r:id="rId10"/>
    <p:sldLayoutId id="2147483691" r:id="rId11"/>
  </p:sldLayoutIdLst>
  <p:txStyles>
    <p:titleStyle>
      <a:lvl1pPr algn="l" defTabSz="914400" rtl="0" eaLnBrk="1" latinLnBrk="0" hangingPunct="1">
        <a:lnSpc>
          <a:spcPct val="120000"/>
        </a:lnSpc>
        <a:spcBef>
          <a:spcPct val="0"/>
        </a:spcBef>
        <a:buNone/>
        <a:defRPr sz="4000" i="1" kern="1200">
          <a:solidFill>
            <a:srgbClr val="000000"/>
          </a:solidFill>
          <a:highlight>
            <a:srgbClr val="FFFF00"/>
          </a:highligh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16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Font typeface="Consolas" panose="020B0609020204030204" pitchFamily="49" charset="0"/>
        <a:buChar char="+"/>
        <a:defRPr sz="1400" kern="1200">
          <a:solidFill>
            <a:schemeClr val="tx1"/>
          </a:solidFill>
          <a:latin typeface="+mn-lt"/>
          <a:ea typeface="+mn-ea"/>
          <a:cs typeface="+mn-cs"/>
        </a:defRPr>
      </a:lvl2pPr>
      <a:lvl3pPr marL="64008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latin typeface="+mn-lt"/>
          <a:ea typeface="+mn-ea"/>
          <a:cs typeface="+mn-cs"/>
        </a:defRPr>
      </a:lvl3pPr>
      <a:lvl4pPr marL="822960" indent="-228600" algn="l" defTabSz="914400" rtl="0" eaLnBrk="1" latinLnBrk="0" hangingPunct="1">
        <a:lnSpc>
          <a:spcPct val="120000"/>
        </a:lnSpc>
        <a:spcBef>
          <a:spcPts val="500"/>
        </a:spcBef>
        <a:buFont typeface="Consolas" panose="020B0609020204030204" pitchFamily="49" charset="0"/>
        <a:buChar char="+"/>
        <a:defRPr sz="1200" kern="1200">
          <a:solidFill>
            <a:schemeClr val="tx1"/>
          </a:solidFill>
          <a:latin typeface="+mn-lt"/>
          <a:ea typeface="+mn-ea"/>
          <a:cs typeface="+mn-cs"/>
        </a:defRPr>
      </a:lvl4pPr>
      <a:lvl5pPr marL="100584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E16484-AF18-401C-8111-E98A9052BAF4}" type="datetimeFigureOut">
              <a:rPr lang="en-US" smtClean="0"/>
              <a:t>11/4/2023</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D07BD2-5BF0-4FAF-BC2C-F0950165EBBA}" type="slidenum">
              <a:rPr lang="en-US" smtClean="0"/>
              <a:t>‹#›</a:t>
            </a:fld>
            <a:endParaRPr lang="en-US"/>
          </a:p>
        </p:txBody>
      </p:sp>
    </p:spTree>
    <p:extLst>
      <p:ext uri="{BB962C8B-B14F-4D97-AF65-F5344CB8AC3E}">
        <p14:creationId xmlns:p14="http://schemas.microsoft.com/office/powerpoint/2010/main" val="1259328955"/>
      </p:ext>
    </p:extLst>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04" r:id="rId5"/>
    <p:sldLayoutId id="2147483705" r:id="rId6"/>
    <p:sldLayoutId id="2147483706" r:id="rId7"/>
    <p:sldLayoutId id="2147483707" r:id="rId8"/>
    <p:sldLayoutId id="2147483708" r:id="rId9"/>
    <p:sldLayoutId id="2147483709" r:id="rId10"/>
    <p:sldLayoutId id="2147483710"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823CBA3-A477-422D-9E7A-F9FE7EC909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11F34718-B77C-44AC-9F07-230139CBBD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0000">
            <a:off x="3331789" y="512794"/>
            <a:ext cx="5494265" cy="5762526"/>
          </a:xfrm>
          <a:prstGeom prst="rect">
            <a:avLst/>
          </a:prstGeom>
          <a:solidFill>
            <a:schemeClr val="tx1">
              <a:lumMod val="95000"/>
            </a:schemeClr>
          </a:solidFill>
          <a:ln>
            <a:noFill/>
          </a:ln>
          <a:effectLst>
            <a:outerShdw blurRad="50800" dist="254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60067990-9821-4102-BDE2-9B6F206D08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520000">
            <a:off x="3294402" y="710072"/>
            <a:ext cx="5576780" cy="5339444"/>
          </a:xfrm>
          <a:custGeom>
            <a:avLst/>
            <a:gdLst>
              <a:gd name="connsiteX0" fmla="*/ 0 w 5643596"/>
              <a:gd name="connsiteY0" fmla="*/ 5321182 h 7192213"/>
              <a:gd name="connsiteX1" fmla="*/ 7176 w 5643596"/>
              <a:gd name="connsiteY1" fmla="*/ 5292545 h 7192213"/>
              <a:gd name="connsiteX2" fmla="*/ 4191 w 5643596"/>
              <a:gd name="connsiteY2" fmla="*/ 5273215 h 7192213"/>
              <a:gd name="connsiteX3" fmla="*/ 11880 w 5643596"/>
              <a:gd name="connsiteY3" fmla="*/ 5237214 h 7192213"/>
              <a:gd name="connsiteX4" fmla="*/ 18963 w 5643596"/>
              <a:gd name="connsiteY4" fmla="*/ 5184548 h 7192213"/>
              <a:gd name="connsiteX5" fmla="*/ 26514 w 5643596"/>
              <a:gd name="connsiteY5" fmla="*/ 5148294 h 7192213"/>
              <a:gd name="connsiteX6" fmla="*/ 28826 w 5643596"/>
              <a:gd name="connsiteY6" fmla="*/ 5141304 h 7192213"/>
              <a:gd name="connsiteX7" fmla="*/ 28826 w 5643596"/>
              <a:gd name="connsiteY7" fmla="*/ 4904080 h 7192213"/>
              <a:gd name="connsiteX8" fmla="*/ 26241 w 5643596"/>
              <a:gd name="connsiteY8" fmla="*/ 4886580 h 7192213"/>
              <a:gd name="connsiteX9" fmla="*/ 28826 w 5643596"/>
              <a:gd name="connsiteY9" fmla="*/ 4827542 h 7192213"/>
              <a:gd name="connsiteX10" fmla="*/ 25306 w 5643596"/>
              <a:gd name="connsiteY10" fmla="*/ 4818968 h 7192213"/>
              <a:gd name="connsiteX11" fmla="*/ 28826 w 5643596"/>
              <a:gd name="connsiteY11" fmla="*/ 4761248 h 7192213"/>
              <a:gd name="connsiteX12" fmla="*/ 25835 w 5643596"/>
              <a:gd name="connsiteY12" fmla="*/ 4698008 h 7192213"/>
              <a:gd name="connsiteX13" fmla="*/ 17801 w 5643596"/>
              <a:gd name="connsiteY13" fmla="*/ 4693286 h 7192213"/>
              <a:gd name="connsiteX14" fmla="*/ 17096 w 5643596"/>
              <a:gd name="connsiteY14" fmla="*/ 4679416 h 7192213"/>
              <a:gd name="connsiteX15" fmla="*/ 17250 w 5643596"/>
              <a:gd name="connsiteY15" fmla="*/ 4657582 h 7192213"/>
              <a:gd name="connsiteX16" fmla="*/ 25682 w 5643596"/>
              <a:gd name="connsiteY16" fmla="*/ 4608673 h 7192213"/>
              <a:gd name="connsiteX17" fmla="*/ 20696 w 5643596"/>
              <a:gd name="connsiteY17" fmla="*/ 27254 h 7192213"/>
              <a:gd name="connsiteX18" fmla="*/ 44529 w 5643596"/>
              <a:gd name="connsiteY18" fmla="*/ 3139 h 7192213"/>
              <a:gd name="connsiteX19" fmla="*/ 64219 w 5643596"/>
              <a:gd name="connsiteY19" fmla="*/ 24 h 7192213"/>
              <a:gd name="connsiteX20" fmla="*/ 2653439 w 5643596"/>
              <a:gd name="connsiteY20" fmla="*/ 0 h 7192213"/>
              <a:gd name="connsiteX21" fmla="*/ 2959929 w 5643596"/>
              <a:gd name="connsiteY21" fmla="*/ 0 h 7192213"/>
              <a:gd name="connsiteX22" fmla="*/ 5549063 w 5643596"/>
              <a:gd name="connsiteY22" fmla="*/ 0 h 7192213"/>
              <a:gd name="connsiteX23" fmla="*/ 5549068 w 5643596"/>
              <a:gd name="connsiteY23" fmla="*/ 2 h 7192213"/>
              <a:gd name="connsiteX24" fmla="*/ 5553587 w 5643596"/>
              <a:gd name="connsiteY24" fmla="*/ 0 h 7192213"/>
              <a:gd name="connsiteX25" fmla="*/ 5559961 w 5643596"/>
              <a:gd name="connsiteY25" fmla="*/ 3034 h 7192213"/>
              <a:gd name="connsiteX26" fmla="*/ 5596211 w 5643596"/>
              <a:gd name="connsiteY26" fmla="*/ 3034 h 7192213"/>
              <a:gd name="connsiteX27" fmla="*/ 5629738 w 5643596"/>
              <a:gd name="connsiteY27" fmla="*/ 36562 h 7192213"/>
              <a:gd name="connsiteX28" fmla="*/ 5629738 w 5643596"/>
              <a:gd name="connsiteY28" fmla="*/ 900024 h 7192213"/>
              <a:gd name="connsiteX29" fmla="*/ 5635688 w 5643596"/>
              <a:gd name="connsiteY29" fmla="*/ 909622 h 7192213"/>
              <a:gd name="connsiteX30" fmla="*/ 5642313 w 5643596"/>
              <a:gd name="connsiteY30" fmla="*/ 954494 h 7192213"/>
              <a:gd name="connsiteX31" fmla="*/ 5643596 w 5643596"/>
              <a:gd name="connsiteY31" fmla="*/ 984662 h 7192213"/>
              <a:gd name="connsiteX32" fmla="*/ 5643342 w 5643596"/>
              <a:gd name="connsiteY32" fmla="*/ 989039 h 7192213"/>
              <a:gd name="connsiteX33" fmla="*/ 5634273 w 5643596"/>
              <a:gd name="connsiteY33" fmla="*/ 1025230 h 7192213"/>
              <a:gd name="connsiteX34" fmla="*/ 5638840 w 5643596"/>
              <a:gd name="connsiteY34" fmla="*/ 1028604 h 7192213"/>
              <a:gd name="connsiteX35" fmla="*/ 5643496 w 5643596"/>
              <a:gd name="connsiteY35" fmla="*/ 1039944 h 7192213"/>
              <a:gd name="connsiteX36" fmla="*/ 5638045 w 5643596"/>
              <a:gd name="connsiteY36" fmla="*/ 1049661 h 7192213"/>
              <a:gd name="connsiteX37" fmla="*/ 5629738 w 5643596"/>
              <a:gd name="connsiteY37" fmla="*/ 1088555 h 7192213"/>
              <a:gd name="connsiteX38" fmla="*/ 5629738 w 5643596"/>
              <a:gd name="connsiteY38" fmla="*/ 1346803 h 7192213"/>
              <a:gd name="connsiteX39" fmla="*/ 5629738 w 5643596"/>
              <a:gd name="connsiteY39" fmla="*/ 2782524 h 7192213"/>
              <a:gd name="connsiteX40" fmla="*/ 5629738 w 5643596"/>
              <a:gd name="connsiteY40" fmla="*/ 4092765 h 7192213"/>
              <a:gd name="connsiteX41" fmla="*/ 5629737 w 5643596"/>
              <a:gd name="connsiteY41" fmla="*/ 4092767 h 7192213"/>
              <a:gd name="connsiteX42" fmla="*/ 5629737 w 5643596"/>
              <a:gd name="connsiteY42" fmla="*/ 4412818 h 7192213"/>
              <a:gd name="connsiteX43" fmla="*/ 5629737 w 5643596"/>
              <a:gd name="connsiteY43" fmla="*/ 5426373 h 7192213"/>
              <a:gd name="connsiteX44" fmla="*/ 5629737 w 5643596"/>
              <a:gd name="connsiteY44" fmla="*/ 5848539 h 7192213"/>
              <a:gd name="connsiteX45" fmla="*/ 5629737 w 5643596"/>
              <a:gd name="connsiteY45" fmla="*/ 6736614 h 7192213"/>
              <a:gd name="connsiteX46" fmla="*/ 5629737 w 5643596"/>
              <a:gd name="connsiteY46" fmla="*/ 7158780 h 7192213"/>
              <a:gd name="connsiteX47" fmla="*/ 5596210 w 5643596"/>
              <a:gd name="connsiteY47" fmla="*/ 7192213 h 7192213"/>
              <a:gd name="connsiteX48" fmla="*/ 1982520 w 5643596"/>
              <a:gd name="connsiteY48" fmla="*/ 7192213 h 7192213"/>
              <a:gd name="connsiteX49" fmla="*/ 1976650 w 5643596"/>
              <a:gd name="connsiteY49" fmla="*/ 7189772 h 7192213"/>
              <a:gd name="connsiteX50" fmla="*/ 64205 w 5643596"/>
              <a:gd name="connsiteY50" fmla="*/ 7189772 h 7192213"/>
              <a:gd name="connsiteX51" fmla="*/ 28826 w 5643596"/>
              <a:gd name="connsiteY51" fmla="*/ 7165867 h 7192213"/>
              <a:gd name="connsiteX52" fmla="*/ 28826 w 5643596"/>
              <a:gd name="connsiteY52" fmla="*/ 6079439 h 7192213"/>
              <a:gd name="connsiteX53" fmla="*/ 18871 w 5643596"/>
              <a:gd name="connsiteY53" fmla="*/ 6043977 h 7192213"/>
              <a:gd name="connsiteX54" fmla="*/ 28826 w 5643596"/>
              <a:gd name="connsiteY54" fmla="*/ 6007501 h 7192213"/>
              <a:gd name="connsiteX55" fmla="*/ 28826 w 5643596"/>
              <a:gd name="connsiteY55" fmla="*/ 5521424 h 7192213"/>
              <a:gd name="connsiteX56" fmla="*/ 28826 w 5643596"/>
              <a:gd name="connsiteY56" fmla="*/ 5456903 h 7192213"/>
              <a:gd name="connsiteX57" fmla="*/ 18216 w 5643596"/>
              <a:gd name="connsiteY57" fmla="*/ 5420866 h 7192213"/>
              <a:gd name="connsiteX58" fmla="*/ 6056 w 5643596"/>
              <a:gd name="connsiteY58" fmla="*/ 5384020 h 7192213"/>
              <a:gd name="connsiteX59" fmla="*/ 815 w 5643596"/>
              <a:gd name="connsiteY59" fmla="*/ 5348515 h 7192213"/>
              <a:gd name="connsiteX0" fmla="*/ 0 w 5643596"/>
              <a:gd name="connsiteY0" fmla="*/ 5321182 h 7192213"/>
              <a:gd name="connsiteX1" fmla="*/ 7176 w 5643596"/>
              <a:gd name="connsiteY1" fmla="*/ 5292545 h 7192213"/>
              <a:gd name="connsiteX2" fmla="*/ 4191 w 5643596"/>
              <a:gd name="connsiteY2" fmla="*/ 5273215 h 7192213"/>
              <a:gd name="connsiteX3" fmla="*/ 11880 w 5643596"/>
              <a:gd name="connsiteY3" fmla="*/ 5237214 h 7192213"/>
              <a:gd name="connsiteX4" fmla="*/ 18963 w 5643596"/>
              <a:gd name="connsiteY4" fmla="*/ 5184548 h 7192213"/>
              <a:gd name="connsiteX5" fmla="*/ 26514 w 5643596"/>
              <a:gd name="connsiteY5" fmla="*/ 5148294 h 7192213"/>
              <a:gd name="connsiteX6" fmla="*/ 28826 w 5643596"/>
              <a:gd name="connsiteY6" fmla="*/ 5141304 h 7192213"/>
              <a:gd name="connsiteX7" fmla="*/ 28826 w 5643596"/>
              <a:gd name="connsiteY7" fmla="*/ 4904080 h 7192213"/>
              <a:gd name="connsiteX8" fmla="*/ 26241 w 5643596"/>
              <a:gd name="connsiteY8" fmla="*/ 4886580 h 7192213"/>
              <a:gd name="connsiteX9" fmla="*/ 28826 w 5643596"/>
              <a:gd name="connsiteY9" fmla="*/ 4827542 h 7192213"/>
              <a:gd name="connsiteX10" fmla="*/ 25306 w 5643596"/>
              <a:gd name="connsiteY10" fmla="*/ 4818968 h 7192213"/>
              <a:gd name="connsiteX11" fmla="*/ 28826 w 5643596"/>
              <a:gd name="connsiteY11" fmla="*/ 4761248 h 7192213"/>
              <a:gd name="connsiteX12" fmla="*/ 25835 w 5643596"/>
              <a:gd name="connsiteY12" fmla="*/ 4698008 h 7192213"/>
              <a:gd name="connsiteX13" fmla="*/ 17801 w 5643596"/>
              <a:gd name="connsiteY13" fmla="*/ 4693286 h 7192213"/>
              <a:gd name="connsiteX14" fmla="*/ 17096 w 5643596"/>
              <a:gd name="connsiteY14" fmla="*/ 4679416 h 7192213"/>
              <a:gd name="connsiteX15" fmla="*/ 17250 w 5643596"/>
              <a:gd name="connsiteY15" fmla="*/ 4657582 h 7192213"/>
              <a:gd name="connsiteX16" fmla="*/ 25682 w 5643596"/>
              <a:gd name="connsiteY16" fmla="*/ 4608673 h 7192213"/>
              <a:gd name="connsiteX17" fmla="*/ 20696 w 5643596"/>
              <a:gd name="connsiteY17" fmla="*/ 27254 h 7192213"/>
              <a:gd name="connsiteX18" fmla="*/ 44529 w 5643596"/>
              <a:gd name="connsiteY18" fmla="*/ 3139 h 7192213"/>
              <a:gd name="connsiteX19" fmla="*/ 64219 w 5643596"/>
              <a:gd name="connsiteY19" fmla="*/ 24 h 7192213"/>
              <a:gd name="connsiteX20" fmla="*/ 2653439 w 5643596"/>
              <a:gd name="connsiteY20" fmla="*/ 0 h 7192213"/>
              <a:gd name="connsiteX21" fmla="*/ 2959929 w 5643596"/>
              <a:gd name="connsiteY21" fmla="*/ 0 h 7192213"/>
              <a:gd name="connsiteX22" fmla="*/ 5549063 w 5643596"/>
              <a:gd name="connsiteY22" fmla="*/ 0 h 7192213"/>
              <a:gd name="connsiteX23" fmla="*/ 5549068 w 5643596"/>
              <a:gd name="connsiteY23" fmla="*/ 2 h 7192213"/>
              <a:gd name="connsiteX24" fmla="*/ 5553587 w 5643596"/>
              <a:gd name="connsiteY24" fmla="*/ 0 h 7192213"/>
              <a:gd name="connsiteX25" fmla="*/ 5559961 w 5643596"/>
              <a:gd name="connsiteY25" fmla="*/ 3034 h 7192213"/>
              <a:gd name="connsiteX26" fmla="*/ 5596211 w 5643596"/>
              <a:gd name="connsiteY26" fmla="*/ 3034 h 7192213"/>
              <a:gd name="connsiteX27" fmla="*/ 5629738 w 5643596"/>
              <a:gd name="connsiteY27" fmla="*/ 36562 h 7192213"/>
              <a:gd name="connsiteX28" fmla="*/ 5629738 w 5643596"/>
              <a:gd name="connsiteY28" fmla="*/ 900024 h 7192213"/>
              <a:gd name="connsiteX29" fmla="*/ 5635688 w 5643596"/>
              <a:gd name="connsiteY29" fmla="*/ 909622 h 7192213"/>
              <a:gd name="connsiteX30" fmla="*/ 5642313 w 5643596"/>
              <a:gd name="connsiteY30" fmla="*/ 954494 h 7192213"/>
              <a:gd name="connsiteX31" fmla="*/ 5643596 w 5643596"/>
              <a:gd name="connsiteY31" fmla="*/ 984662 h 7192213"/>
              <a:gd name="connsiteX32" fmla="*/ 5643342 w 5643596"/>
              <a:gd name="connsiteY32" fmla="*/ 989039 h 7192213"/>
              <a:gd name="connsiteX33" fmla="*/ 5634273 w 5643596"/>
              <a:gd name="connsiteY33" fmla="*/ 1025230 h 7192213"/>
              <a:gd name="connsiteX34" fmla="*/ 5638840 w 5643596"/>
              <a:gd name="connsiteY34" fmla="*/ 1028604 h 7192213"/>
              <a:gd name="connsiteX35" fmla="*/ 5643496 w 5643596"/>
              <a:gd name="connsiteY35" fmla="*/ 1039944 h 7192213"/>
              <a:gd name="connsiteX36" fmla="*/ 5638045 w 5643596"/>
              <a:gd name="connsiteY36" fmla="*/ 1049661 h 7192213"/>
              <a:gd name="connsiteX37" fmla="*/ 5629738 w 5643596"/>
              <a:gd name="connsiteY37" fmla="*/ 1088555 h 7192213"/>
              <a:gd name="connsiteX38" fmla="*/ 5629738 w 5643596"/>
              <a:gd name="connsiteY38" fmla="*/ 1346803 h 7192213"/>
              <a:gd name="connsiteX39" fmla="*/ 5629738 w 5643596"/>
              <a:gd name="connsiteY39" fmla="*/ 4092765 h 7192213"/>
              <a:gd name="connsiteX40" fmla="*/ 5629737 w 5643596"/>
              <a:gd name="connsiteY40" fmla="*/ 4092767 h 7192213"/>
              <a:gd name="connsiteX41" fmla="*/ 5629737 w 5643596"/>
              <a:gd name="connsiteY41" fmla="*/ 4412818 h 7192213"/>
              <a:gd name="connsiteX42" fmla="*/ 5629737 w 5643596"/>
              <a:gd name="connsiteY42" fmla="*/ 5426373 h 7192213"/>
              <a:gd name="connsiteX43" fmla="*/ 5629737 w 5643596"/>
              <a:gd name="connsiteY43" fmla="*/ 5848539 h 7192213"/>
              <a:gd name="connsiteX44" fmla="*/ 5629737 w 5643596"/>
              <a:gd name="connsiteY44" fmla="*/ 6736614 h 7192213"/>
              <a:gd name="connsiteX45" fmla="*/ 5629737 w 5643596"/>
              <a:gd name="connsiteY45" fmla="*/ 7158780 h 7192213"/>
              <a:gd name="connsiteX46" fmla="*/ 5596210 w 5643596"/>
              <a:gd name="connsiteY46" fmla="*/ 7192213 h 7192213"/>
              <a:gd name="connsiteX47" fmla="*/ 1982520 w 5643596"/>
              <a:gd name="connsiteY47" fmla="*/ 7192213 h 7192213"/>
              <a:gd name="connsiteX48" fmla="*/ 1976650 w 5643596"/>
              <a:gd name="connsiteY48" fmla="*/ 7189772 h 7192213"/>
              <a:gd name="connsiteX49" fmla="*/ 64205 w 5643596"/>
              <a:gd name="connsiteY49" fmla="*/ 7189772 h 7192213"/>
              <a:gd name="connsiteX50" fmla="*/ 28826 w 5643596"/>
              <a:gd name="connsiteY50" fmla="*/ 7165867 h 7192213"/>
              <a:gd name="connsiteX51" fmla="*/ 28826 w 5643596"/>
              <a:gd name="connsiteY51" fmla="*/ 6079439 h 7192213"/>
              <a:gd name="connsiteX52" fmla="*/ 18871 w 5643596"/>
              <a:gd name="connsiteY52" fmla="*/ 6043977 h 7192213"/>
              <a:gd name="connsiteX53" fmla="*/ 28826 w 5643596"/>
              <a:gd name="connsiteY53" fmla="*/ 6007501 h 7192213"/>
              <a:gd name="connsiteX54" fmla="*/ 28826 w 5643596"/>
              <a:gd name="connsiteY54" fmla="*/ 5521424 h 7192213"/>
              <a:gd name="connsiteX55" fmla="*/ 28826 w 5643596"/>
              <a:gd name="connsiteY55" fmla="*/ 5456903 h 7192213"/>
              <a:gd name="connsiteX56" fmla="*/ 18216 w 5643596"/>
              <a:gd name="connsiteY56" fmla="*/ 5420866 h 7192213"/>
              <a:gd name="connsiteX57" fmla="*/ 6056 w 5643596"/>
              <a:gd name="connsiteY57" fmla="*/ 5384020 h 7192213"/>
              <a:gd name="connsiteX58" fmla="*/ 815 w 5643596"/>
              <a:gd name="connsiteY58" fmla="*/ 5348515 h 7192213"/>
              <a:gd name="connsiteX59" fmla="*/ 0 w 5643596"/>
              <a:gd name="connsiteY59" fmla="*/ 5321182 h 7192213"/>
              <a:gd name="connsiteX0" fmla="*/ 0 w 5643596"/>
              <a:gd name="connsiteY0" fmla="*/ 5321182 h 7192213"/>
              <a:gd name="connsiteX1" fmla="*/ 7176 w 5643596"/>
              <a:gd name="connsiteY1" fmla="*/ 5292545 h 7192213"/>
              <a:gd name="connsiteX2" fmla="*/ 4191 w 5643596"/>
              <a:gd name="connsiteY2" fmla="*/ 5273215 h 7192213"/>
              <a:gd name="connsiteX3" fmla="*/ 11880 w 5643596"/>
              <a:gd name="connsiteY3" fmla="*/ 5237214 h 7192213"/>
              <a:gd name="connsiteX4" fmla="*/ 18963 w 5643596"/>
              <a:gd name="connsiteY4" fmla="*/ 5184548 h 7192213"/>
              <a:gd name="connsiteX5" fmla="*/ 26514 w 5643596"/>
              <a:gd name="connsiteY5" fmla="*/ 5148294 h 7192213"/>
              <a:gd name="connsiteX6" fmla="*/ 28826 w 5643596"/>
              <a:gd name="connsiteY6" fmla="*/ 5141304 h 7192213"/>
              <a:gd name="connsiteX7" fmla="*/ 28826 w 5643596"/>
              <a:gd name="connsiteY7" fmla="*/ 4904080 h 7192213"/>
              <a:gd name="connsiteX8" fmla="*/ 26241 w 5643596"/>
              <a:gd name="connsiteY8" fmla="*/ 4886580 h 7192213"/>
              <a:gd name="connsiteX9" fmla="*/ 28826 w 5643596"/>
              <a:gd name="connsiteY9" fmla="*/ 4827542 h 7192213"/>
              <a:gd name="connsiteX10" fmla="*/ 25306 w 5643596"/>
              <a:gd name="connsiteY10" fmla="*/ 4818968 h 7192213"/>
              <a:gd name="connsiteX11" fmla="*/ 28826 w 5643596"/>
              <a:gd name="connsiteY11" fmla="*/ 4761248 h 7192213"/>
              <a:gd name="connsiteX12" fmla="*/ 25835 w 5643596"/>
              <a:gd name="connsiteY12" fmla="*/ 4698008 h 7192213"/>
              <a:gd name="connsiteX13" fmla="*/ 17801 w 5643596"/>
              <a:gd name="connsiteY13" fmla="*/ 4693286 h 7192213"/>
              <a:gd name="connsiteX14" fmla="*/ 17096 w 5643596"/>
              <a:gd name="connsiteY14" fmla="*/ 4679416 h 7192213"/>
              <a:gd name="connsiteX15" fmla="*/ 17250 w 5643596"/>
              <a:gd name="connsiteY15" fmla="*/ 4657582 h 7192213"/>
              <a:gd name="connsiteX16" fmla="*/ 25682 w 5643596"/>
              <a:gd name="connsiteY16" fmla="*/ 4608673 h 7192213"/>
              <a:gd name="connsiteX17" fmla="*/ 20696 w 5643596"/>
              <a:gd name="connsiteY17" fmla="*/ 27254 h 7192213"/>
              <a:gd name="connsiteX18" fmla="*/ 44529 w 5643596"/>
              <a:gd name="connsiteY18" fmla="*/ 3139 h 7192213"/>
              <a:gd name="connsiteX19" fmla="*/ 64219 w 5643596"/>
              <a:gd name="connsiteY19" fmla="*/ 24 h 7192213"/>
              <a:gd name="connsiteX20" fmla="*/ 2653439 w 5643596"/>
              <a:gd name="connsiteY20" fmla="*/ 0 h 7192213"/>
              <a:gd name="connsiteX21" fmla="*/ 2959929 w 5643596"/>
              <a:gd name="connsiteY21" fmla="*/ 0 h 7192213"/>
              <a:gd name="connsiteX22" fmla="*/ 5549063 w 5643596"/>
              <a:gd name="connsiteY22" fmla="*/ 0 h 7192213"/>
              <a:gd name="connsiteX23" fmla="*/ 5549068 w 5643596"/>
              <a:gd name="connsiteY23" fmla="*/ 2 h 7192213"/>
              <a:gd name="connsiteX24" fmla="*/ 5553587 w 5643596"/>
              <a:gd name="connsiteY24" fmla="*/ 0 h 7192213"/>
              <a:gd name="connsiteX25" fmla="*/ 5559961 w 5643596"/>
              <a:gd name="connsiteY25" fmla="*/ 3034 h 7192213"/>
              <a:gd name="connsiteX26" fmla="*/ 5596211 w 5643596"/>
              <a:gd name="connsiteY26" fmla="*/ 3034 h 7192213"/>
              <a:gd name="connsiteX27" fmla="*/ 5629738 w 5643596"/>
              <a:gd name="connsiteY27" fmla="*/ 36562 h 7192213"/>
              <a:gd name="connsiteX28" fmla="*/ 5629738 w 5643596"/>
              <a:gd name="connsiteY28" fmla="*/ 900024 h 7192213"/>
              <a:gd name="connsiteX29" fmla="*/ 5635688 w 5643596"/>
              <a:gd name="connsiteY29" fmla="*/ 909622 h 7192213"/>
              <a:gd name="connsiteX30" fmla="*/ 5642313 w 5643596"/>
              <a:gd name="connsiteY30" fmla="*/ 954494 h 7192213"/>
              <a:gd name="connsiteX31" fmla="*/ 5643596 w 5643596"/>
              <a:gd name="connsiteY31" fmla="*/ 984662 h 7192213"/>
              <a:gd name="connsiteX32" fmla="*/ 5643342 w 5643596"/>
              <a:gd name="connsiteY32" fmla="*/ 989039 h 7192213"/>
              <a:gd name="connsiteX33" fmla="*/ 5634273 w 5643596"/>
              <a:gd name="connsiteY33" fmla="*/ 1025230 h 7192213"/>
              <a:gd name="connsiteX34" fmla="*/ 5638840 w 5643596"/>
              <a:gd name="connsiteY34" fmla="*/ 1028604 h 7192213"/>
              <a:gd name="connsiteX35" fmla="*/ 5643496 w 5643596"/>
              <a:gd name="connsiteY35" fmla="*/ 1039944 h 7192213"/>
              <a:gd name="connsiteX36" fmla="*/ 5638045 w 5643596"/>
              <a:gd name="connsiteY36" fmla="*/ 1049661 h 7192213"/>
              <a:gd name="connsiteX37" fmla="*/ 5629738 w 5643596"/>
              <a:gd name="connsiteY37" fmla="*/ 1088555 h 7192213"/>
              <a:gd name="connsiteX38" fmla="*/ 5629738 w 5643596"/>
              <a:gd name="connsiteY38" fmla="*/ 4092765 h 7192213"/>
              <a:gd name="connsiteX39" fmla="*/ 5629737 w 5643596"/>
              <a:gd name="connsiteY39" fmla="*/ 4092767 h 7192213"/>
              <a:gd name="connsiteX40" fmla="*/ 5629737 w 5643596"/>
              <a:gd name="connsiteY40" fmla="*/ 4412818 h 7192213"/>
              <a:gd name="connsiteX41" fmla="*/ 5629737 w 5643596"/>
              <a:gd name="connsiteY41" fmla="*/ 5426373 h 7192213"/>
              <a:gd name="connsiteX42" fmla="*/ 5629737 w 5643596"/>
              <a:gd name="connsiteY42" fmla="*/ 5848539 h 7192213"/>
              <a:gd name="connsiteX43" fmla="*/ 5629737 w 5643596"/>
              <a:gd name="connsiteY43" fmla="*/ 6736614 h 7192213"/>
              <a:gd name="connsiteX44" fmla="*/ 5629737 w 5643596"/>
              <a:gd name="connsiteY44" fmla="*/ 7158780 h 7192213"/>
              <a:gd name="connsiteX45" fmla="*/ 5596210 w 5643596"/>
              <a:gd name="connsiteY45" fmla="*/ 7192213 h 7192213"/>
              <a:gd name="connsiteX46" fmla="*/ 1982520 w 5643596"/>
              <a:gd name="connsiteY46" fmla="*/ 7192213 h 7192213"/>
              <a:gd name="connsiteX47" fmla="*/ 1976650 w 5643596"/>
              <a:gd name="connsiteY47" fmla="*/ 7189772 h 7192213"/>
              <a:gd name="connsiteX48" fmla="*/ 64205 w 5643596"/>
              <a:gd name="connsiteY48" fmla="*/ 7189772 h 7192213"/>
              <a:gd name="connsiteX49" fmla="*/ 28826 w 5643596"/>
              <a:gd name="connsiteY49" fmla="*/ 7165867 h 7192213"/>
              <a:gd name="connsiteX50" fmla="*/ 28826 w 5643596"/>
              <a:gd name="connsiteY50" fmla="*/ 6079439 h 7192213"/>
              <a:gd name="connsiteX51" fmla="*/ 18871 w 5643596"/>
              <a:gd name="connsiteY51" fmla="*/ 6043977 h 7192213"/>
              <a:gd name="connsiteX52" fmla="*/ 28826 w 5643596"/>
              <a:gd name="connsiteY52" fmla="*/ 6007501 h 7192213"/>
              <a:gd name="connsiteX53" fmla="*/ 28826 w 5643596"/>
              <a:gd name="connsiteY53" fmla="*/ 5521424 h 7192213"/>
              <a:gd name="connsiteX54" fmla="*/ 28826 w 5643596"/>
              <a:gd name="connsiteY54" fmla="*/ 5456903 h 7192213"/>
              <a:gd name="connsiteX55" fmla="*/ 18216 w 5643596"/>
              <a:gd name="connsiteY55" fmla="*/ 5420866 h 7192213"/>
              <a:gd name="connsiteX56" fmla="*/ 6056 w 5643596"/>
              <a:gd name="connsiteY56" fmla="*/ 5384020 h 7192213"/>
              <a:gd name="connsiteX57" fmla="*/ 815 w 5643596"/>
              <a:gd name="connsiteY57" fmla="*/ 5348515 h 7192213"/>
              <a:gd name="connsiteX58" fmla="*/ 0 w 5643596"/>
              <a:gd name="connsiteY58" fmla="*/ 5321182 h 7192213"/>
              <a:gd name="connsiteX0" fmla="*/ 0 w 5643596"/>
              <a:gd name="connsiteY0" fmla="*/ 5321182 h 7192213"/>
              <a:gd name="connsiteX1" fmla="*/ 7176 w 5643596"/>
              <a:gd name="connsiteY1" fmla="*/ 5292545 h 7192213"/>
              <a:gd name="connsiteX2" fmla="*/ 4191 w 5643596"/>
              <a:gd name="connsiteY2" fmla="*/ 5273215 h 7192213"/>
              <a:gd name="connsiteX3" fmla="*/ 11880 w 5643596"/>
              <a:gd name="connsiteY3" fmla="*/ 5237214 h 7192213"/>
              <a:gd name="connsiteX4" fmla="*/ 18963 w 5643596"/>
              <a:gd name="connsiteY4" fmla="*/ 5184548 h 7192213"/>
              <a:gd name="connsiteX5" fmla="*/ 26514 w 5643596"/>
              <a:gd name="connsiteY5" fmla="*/ 5148294 h 7192213"/>
              <a:gd name="connsiteX6" fmla="*/ 28826 w 5643596"/>
              <a:gd name="connsiteY6" fmla="*/ 5141304 h 7192213"/>
              <a:gd name="connsiteX7" fmla="*/ 28826 w 5643596"/>
              <a:gd name="connsiteY7" fmla="*/ 4904080 h 7192213"/>
              <a:gd name="connsiteX8" fmla="*/ 26241 w 5643596"/>
              <a:gd name="connsiteY8" fmla="*/ 4886580 h 7192213"/>
              <a:gd name="connsiteX9" fmla="*/ 28826 w 5643596"/>
              <a:gd name="connsiteY9" fmla="*/ 4827542 h 7192213"/>
              <a:gd name="connsiteX10" fmla="*/ 25306 w 5643596"/>
              <a:gd name="connsiteY10" fmla="*/ 4818968 h 7192213"/>
              <a:gd name="connsiteX11" fmla="*/ 28826 w 5643596"/>
              <a:gd name="connsiteY11" fmla="*/ 4761248 h 7192213"/>
              <a:gd name="connsiteX12" fmla="*/ 25835 w 5643596"/>
              <a:gd name="connsiteY12" fmla="*/ 4698008 h 7192213"/>
              <a:gd name="connsiteX13" fmla="*/ 17801 w 5643596"/>
              <a:gd name="connsiteY13" fmla="*/ 4693286 h 7192213"/>
              <a:gd name="connsiteX14" fmla="*/ 17096 w 5643596"/>
              <a:gd name="connsiteY14" fmla="*/ 4679416 h 7192213"/>
              <a:gd name="connsiteX15" fmla="*/ 17250 w 5643596"/>
              <a:gd name="connsiteY15" fmla="*/ 4657582 h 7192213"/>
              <a:gd name="connsiteX16" fmla="*/ 25682 w 5643596"/>
              <a:gd name="connsiteY16" fmla="*/ 4608673 h 7192213"/>
              <a:gd name="connsiteX17" fmla="*/ 20696 w 5643596"/>
              <a:gd name="connsiteY17" fmla="*/ 27254 h 7192213"/>
              <a:gd name="connsiteX18" fmla="*/ 44529 w 5643596"/>
              <a:gd name="connsiteY18" fmla="*/ 3139 h 7192213"/>
              <a:gd name="connsiteX19" fmla="*/ 64219 w 5643596"/>
              <a:gd name="connsiteY19" fmla="*/ 24 h 7192213"/>
              <a:gd name="connsiteX20" fmla="*/ 2653439 w 5643596"/>
              <a:gd name="connsiteY20" fmla="*/ 0 h 7192213"/>
              <a:gd name="connsiteX21" fmla="*/ 2959929 w 5643596"/>
              <a:gd name="connsiteY21" fmla="*/ 0 h 7192213"/>
              <a:gd name="connsiteX22" fmla="*/ 5549063 w 5643596"/>
              <a:gd name="connsiteY22" fmla="*/ 0 h 7192213"/>
              <a:gd name="connsiteX23" fmla="*/ 5549068 w 5643596"/>
              <a:gd name="connsiteY23" fmla="*/ 2 h 7192213"/>
              <a:gd name="connsiteX24" fmla="*/ 5553587 w 5643596"/>
              <a:gd name="connsiteY24" fmla="*/ 0 h 7192213"/>
              <a:gd name="connsiteX25" fmla="*/ 5559961 w 5643596"/>
              <a:gd name="connsiteY25" fmla="*/ 3034 h 7192213"/>
              <a:gd name="connsiteX26" fmla="*/ 5596211 w 5643596"/>
              <a:gd name="connsiteY26" fmla="*/ 3034 h 7192213"/>
              <a:gd name="connsiteX27" fmla="*/ 5629738 w 5643596"/>
              <a:gd name="connsiteY27" fmla="*/ 36562 h 7192213"/>
              <a:gd name="connsiteX28" fmla="*/ 5629738 w 5643596"/>
              <a:gd name="connsiteY28" fmla="*/ 900024 h 7192213"/>
              <a:gd name="connsiteX29" fmla="*/ 5635688 w 5643596"/>
              <a:gd name="connsiteY29" fmla="*/ 909622 h 7192213"/>
              <a:gd name="connsiteX30" fmla="*/ 5642313 w 5643596"/>
              <a:gd name="connsiteY30" fmla="*/ 954494 h 7192213"/>
              <a:gd name="connsiteX31" fmla="*/ 5643596 w 5643596"/>
              <a:gd name="connsiteY31" fmla="*/ 984662 h 7192213"/>
              <a:gd name="connsiteX32" fmla="*/ 5634273 w 5643596"/>
              <a:gd name="connsiteY32" fmla="*/ 1025230 h 7192213"/>
              <a:gd name="connsiteX33" fmla="*/ 5638840 w 5643596"/>
              <a:gd name="connsiteY33" fmla="*/ 1028604 h 7192213"/>
              <a:gd name="connsiteX34" fmla="*/ 5643496 w 5643596"/>
              <a:gd name="connsiteY34" fmla="*/ 1039944 h 7192213"/>
              <a:gd name="connsiteX35" fmla="*/ 5638045 w 5643596"/>
              <a:gd name="connsiteY35" fmla="*/ 1049661 h 7192213"/>
              <a:gd name="connsiteX36" fmla="*/ 5629738 w 5643596"/>
              <a:gd name="connsiteY36" fmla="*/ 1088555 h 7192213"/>
              <a:gd name="connsiteX37" fmla="*/ 5629738 w 5643596"/>
              <a:gd name="connsiteY37" fmla="*/ 4092765 h 7192213"/>
              <a:gd name="connsiteX38" fmla="*/ 5629737 w 5643596"/>
              <a:gd name="connsiteY38" fmla="*/ 4092767 h 7192213"/>
              <a:gd name="connsiteX39" fmla="*/ 5629737 w 5643596"/>
              <a:gd name="connsiteY39" fmla="*/ 4412818 h 7192213"/>
              <a:gd name="connsiteX40" fmla="*/ 5629737 w 5643596"/>
              <a:gd name="connsiteY40" fmla="*/ 5426373 h 7192213"/>
              <a:gd name="connsiteX41" fmla="*/ 5629737 w 5643596"/>
              <a:gd name="connsiteY41" fmla="*/ 5848539 h 7192213"/>
              <a:gd name="connsiteX42" fmla="*/ 5629737 w 5643596"/>
              <a:gd name="connsiteY42" fmla="*/ 6736614 h 7192213"/>
              <a:gd name="connsiteX43" fmla="*/ 5629737 w 5643596"/>
              <a:gd name="connsiteY43" fmla="*/ 7158780 h 7192213"/>
              <a:gd name="connsiteX44" fmla="*/ 5596210 w 5643596"/>
              <a:gd name="connsiteY44" fmla="*/ 7192213 h 7192213"/>
              <a:gd name="connsiteX45" fmla="*/ 1982520 w 5643596"/>
              <a:gd name="connsiteY45" fmla="*/ 7192213 h 7192213"/>
              <a:gd name="connsiteX46" fmla="*/ 1976650 w 5643596"/>
              <a:gd name="connsiteY46" fmla="*/ 7189772 h 7192213"/>
              <a:gd name="connsiteX47" fmla="*/ 64205 w 5643596"/>
              <a:gd name="connsiteY47" fmla="*/ 7189772 h 7192213"/>
              <a:gd name="connsiteX48" fmla="*/ 28826 w 5643596"/>
              <a:gd name="connsiteY48" fmla="*/ 7165867 h 7192213"/>
              <a:gd name="connsiteX49" fmla="*/ 28826 w 5643596"/>
              <a:gd name="connsiteY49" fmla="*/ 6079439 h 7192213"/>
              <a:gd name="connsiteX50" fmla="*/ 18871 w 5643596"/>
              <a:gd name="connsiteY50" fmla="*/ 6043977 h 7192213"/>
              <a:gd name="connsiteX51" fmla="*/ 28826 w 5643596"/>
              <a:gd name="connsiteY51" fmla="*/ 6007501 h 7192213"/>
              <a:gd name="connsiteX52" fmla="*/ 28826 w 5643596"/>
              <a:gd name="connsiteY52" fmla="*/ 5521424 h 7192213"/>
              <a:gd name="connsiteX53" fmla="*/ 28826 w 5643596"/>
              <a:gd name="connsiteY53" fmla="*/ 5456903 h 7192213"/>
              <a:gd name="connsiteX54" fmla="*/ 18216 w 5643596"/>
              <a:gd name="connsiteY54" fmla="*/ 5420866 h 7192213"/>
              <a:gd name="connsiteX55" fmla="*/ 6056 w 5643596"/>
              <a:gd name="connsiteY55" fmla="*/ 5384020 h 7192213"/>
              <a:gd name="connsiteX56" fmla="*/ 815 w 5643596"/>
              <a:gd name="connsiteY56" fmla="*/ 5348515 h 7192213"/>
              <a:gd name="connsiteX57" fmla="*/ 0 w 5643596"/>
              <a:gd name="connsiteY57" fmla="*/ 5321182 h 7192213"/>
              <a:gd name="connsiteX0" fmla="*/ 0 w 5643496"/>
              <a:gd name="connsiteY0" fmla="*/ 5321182 h 7192213"/>
              <a:gd name="connsiteX1" fmla="*/ 7176 w 5643496"/>
              <a:gd name="connsiteY1" fmla="*/ 5292545 h 7192213"/>
              <a:gd name="connsiteX2" fmla="*/ 4191 w 5643496"/>
              <a:gd name="connsiteY2" fmla="*/ 5273215 h 7192213"/>
              <a:gd name="connsiteX3" fmla="*/ 11880 w 5643496"/>
              <a:gd name="connsiteY3" fmla="*/ 5237214 h 7192213"/>
              <a:gd name="connsiteX4" fmla="*/ 18963 w 5643496"/>
              <a:gd name="connsiteY4" fmla="*/ 5184548 h 7192213"/>
              <a:gd name="connsiteX5" fmla="*/ 26514 w 5643496"/>
              <a:gd name="connsiteY5" fmla="*/ 5148294 h 7192213"/>
              <a:gd name="connsiteX6" fmla="*/ 28826 w 5643496"/>
              <a:gd name="connsiteY6" fmla="*/ 5141304 h 7192213"/>
              <a:gd name="connsiteX7" fmla="*/ 28826 w 5643496"/>
              <a:gd name="connsiteY7" fmla="*/ 4904080 h 7192213"/>
              <a:gd name="connsiteX8" fmla="*/ 26241 w 5643496"/>
              <a:gd name="connsiteY8" fmla="*/ 4886580 h 7192213"/>
              <a:gd name="connsiteX9" fmla="*/ 28826 w 5643496"/>
              <a:gd name="connsiteY9" fmla="*/ 4827542 h 7192213"/>
              <a:gd name="connsiteX10" fmla="*/ 25306 w 5643496"/>
              <a:gd name="connsiteY10" fmla="*/ 4818968 h 7192213"/>
              <a:gd name="connsiteX11" fmla="*/ 28826 w 5643496"/>
              <a:gd name="connsiteY11" fmla="*/ 4761248 h 7192213"/>
              <a:gd name="connsiteX12" fmla="*/ 25835 w 5643496"/>
              <a:gd name="connsiteY12" fmla="*/ 4698008 h 7192213"/>
              <a:gd name="connsiteX13" fmla="*/ 17801 w 5643496"/>
              <a:gd name="connsiteY13" fmla="*/ 4693286 h 7192213"/>
              <a:gd name="connsiteX14" fmla="*/ 17096 w 5643496"/>
              <a:gd name="connsiteY14" fmla="*/ 4679416 h 7192213"/>
              <a:gd name="connsiteX15" fmla="*/ 17250 w 5643496"/>
              <a:gd name="connsiteY15" fmla="*/ 4657582 h 7192213"/>
              <a:gd name="connsiteX16" fmla="*/ 25682 w 5643496"/>
              <a:gd name="connsiteY16" fmla="*/ 4608673 h 7192213"/>
              <a:gd name="connsiteX17" fmla="*/ 20696 w 5643496"/>
              <a:gd name="connsiteY17" fmla="*/ 27254 h 7192213"/>
              <a:gd name="connsiteX18" fmla="*/ 44529 w 5643496"/>
              <a:gd name="connsiteY18" fmla="*/ 3139 h 7192213"/>
              <a:gd name="connsiteX19" fmla="*/ 64219 w 5643496"/>
              <a:gd name="connsiteY19" fmla="*/ 24 h 7192213"/>
              <a:gd name="connsiteX20" fmla="*/ 2653439 w 5643496"/>
              <a:gd name="connsiteY20" fmla="*/ 0 h 7192213"/>
              <a:gd name="connsiteX21" fmla="*/ 2959929 w 5643496"/>
              <a:gd name="connsiteY21" fmla="*/ 0 h 7192213"/>
              <a:gd name="connsiteX22" fmla="*/ 5549063 w 5643496"/>
              <a:gd name="connsiteY22" fmla="*/ 0 h 7192213"/>
              <a:gd name="connsiteX23" fmla="*/ 5549068 w 5643496"/>
              <a:gd name="connsiteY23" fmla="*/ 2 h 7192213"/>
              <a:gd name="connsiteX24" fmla="*/ 5553587 w 5643496"/>
              <a:gd name="connsiteY24" fmla="*/ 0 h 7192213"/>
              <a:gd name="connsiteX25" fmla="*/ 5559961 w 5643496"/>
              <a:gd name="connsiteY25" fmla="*/ 3034 h 7192213"/>
              <a:gd name="connsiteX26" fmla="*/ 5596211 w 5643496"/>
              <a:gd name="connsiteY26" fmla="*/ 3034 h 7192213"/>
              <a:gd name="connsiteX27" fmla="*/ 5629738 w 5643496"/>
              <a:gd name="connsiteY27" fmla="*/ 36562 h 7192213"/>
              <a:gd name="connsiteX28" fmla="*/ 5629738 w 5643496"/>
              <a:gd name="connsiteY28" fmla="*/ 900024 h 7192213"/>
              <a:gd name="connsiteX29" fmla="*/ 5635688 w 5643496"/>
              <a:gd name="connsiteY29" fmla="*/ 909622 h 7192213"/>
              <a:gd name="connsiteX30" fmla="*/ 5642313 w 5643496"/>
              <a:gd name="connsiteY30" fmla="*/ 954494 h 7192213"/>
              <a:gd name="connsiteX31" fmla="*/ 5634273 w 5643496"/>
              <a:gd name="connsiteY31" fmla="*/ 1025230 h 7192213"/>
              <a:gd name="connsiteX32" fmla="*/ 5638840 w 5643496"/>
              <a:gd name="connsiteY32" fmla="*/ 1028604 h 7192213"/>
              <a:gd name="connsiteX33" fmla="*/ 5643496 w 5643496"/>
              <a:gd name="connsiteY33" fmla="*/ 1039944 h 7192213"/>
              <a:gd name="connsiteX34" fmla="*/ 5638045 w 5643496"/>
              <a:gd name="connsiteY34" fmla="*/ 1049661 h 7192213"/>
              <a:gd name="connsiteX35" fmla="*/ 5629738 w 5643496"/>
              <a:gd name="connsiteY35" fmla="*/ 1088555 h 7192213"/>
              <a:gd name="connsiteX36" fmla="*/ 5629738 w 5643496"/>
              <a:gd name="connsiteY36" fmla="*/ 4092765 h 7192213"/>
              <a:gd name="connsiteX37" fmla="*/ 5629737 w 5643496"/>
              <a:gd name="connsiteY37" fmla="*/ 4092767 h 7192213"/>
              <a:gd name="connsiteX38" fmla="*/ 5629737 w 5643496"/>
              <a:gd name="connsiteY38" fmla="*/ 4412818 h 7192213"/>
              <a:gd name="connsiteX39" fmla="*/ 5629737 w 5643496"/>
              <a:gd name="connsiteY39" fmla="*/ 5426373 h 7192213"/>
              <a:gd name="connsiteX40" fmla="*/ 5629737 w 5643496"/>
              <a:gd name="connsiteY40" fmla="*/ 5848539 h 7192213"/>
              <a:gd name="connsiteX41" fmla="*/ 5629737 w 5643496"/>
              <a:gd name="connsiteY41" fmla="*/ 6736614 h 7192213"/>
              <a:gd name="connsiteX42" fmla="*/ 5629737 w 5643496"/>
              <a:gd name="connsiteY42" fmla="*/ 7158780 h 7192213"/>
              <a:gd name="connsiteX43" fmla="*/ 5596210 w 5643496"/>
              <a:gd name="connsiteY43" fmla="*/ 7192213 h 7192213"/>
              <a:gd name="connsiteX44" fmla="*/ 1982520 w 5643496"/>
              <a:gd name="connsiteY44" fmla="*/ 7192213 h 7192213"/>
              <a:gd name="connsiteX45" fmla="*/ 1976650 w 5643496"/>
              <a:gd name="connsiteY45" fmla="*/ 7189772 h 7192213"/>
              <a:gd name="connsiteX46" fmla="*/ 64205 w 5643496"/>
              <a:gd name="connsiteY46" fmla="*/ 7189772 h 7192213"/>
              <a:gd name="connsiteX47" fmla="*/ 28826 w 5643496"/>
              <a:gd name="connsiteY47" fmla="*/ 7165867 h 7192213"/>
              <a:gd name="connsiteX48" fmla="*/ 28826 w 5643496"/>
              <a:gd name="connsiteY48" fmla="*/ 6079439 h 7192213"/>
              <a:gd name="connsiteX49" fmla="*/ 18871 w 5643496"/>
              <a:gd name="connsiteY49" fmla="*/ 6043977 h 7192213"/>
              <a:gd name="connsiteX50" fmla="*/ 28826 w 5643496"/>
              <a:gd name="connsiteY50" fmla="*/ 6007501 h 7192213"/>
              <a:gd name="connsiteX51" fmla="*/ 28826 w 5643496"/>
              <a:gd name="connsiteY51" fmla="*/ 5521424 h 7192213"/>
              <a:gd name="connsiteX52" fmla="*/ 28826 w 5643496"/>
              <a:gd name="connsiteY52" fmla="*/ 5456903 h 7192213"/>
              <a:gd name="connsiteX53" fmla="*/ 18216 w 5643496"/>
              <a:gd name="connsiteY53" fmla="*/ 5420866 h 7192213"/>
              <a:gd name="connsiteX54" fmla="*/ 6056 w 5643496"/>
              <a:gd name="connsiteY54" fmla="*/ 5384020 h 7192213"/>
              <a:gd name="connsiteX55" fmla="*/ 815 w 5643496"/>
              <a:gd name="connsiteY55" fmla="*/ 5348515 h 7192213"/>
              <a:gd name="connsiteX56" fmla="*/ 0 w 5643496"/>
              <a:gd name="connsiteY56" fmla="*/ 5321182 h 7192213"/>
              <a:gd name="connsiteX0" fmla="*/ 0 w 5643496"/>
              <a:gd name="connsiteY0" fmla="*/ 5321182 h 7192213"/>
              <a:gd name="connsiteX1" fmla="*/ 7176 w 5643496"/>
              <a:gd name="connsiteY1" fmla="*/ 5292545 h 7192213"/>
              <a:gd name="connsiteX2" fmla="*/ 4191 w 5643496"/>
              <a:gd name="connsiteY2" fmla="*/ 5273215 h 7192213"/>
              <a:gd name="connsiteX3" fmla="*/ 11880 w 5643496"/>
              <a:gd name="connsiteY3" fmla="*/ 5237214 h 7192213"/>
              <a:gd name="connsiteX4" fmla="*/ 18963 w 5643496"/>
              <a:gd name="connsiteY4" fmla="*/ 5184548 h 7192213"/>
              <a:gd name="connsiteX5" fmla="*/ 26514 w 5643496"/>
              <a:gd name="connsiteY5" fmla="*/ 5148294 h 7192213"/>
              <a:gd name="connsiteX6" fmla="*/ 28826 w 5643496"/>
              <a:gd name="connsiteY6" fmla="*/ 5141304 h 7192213"/>
              <a:gd name="connsiteX7" fmla="*/ 28826 w 5643496"/>
              <a:gd name="connsiteY7" fmla="*/ 4904080 h 7192213"/>
              <a:gd name="connsiteX8" fmla="*/ 26241 w 5643496"/>
              <a:gd name="connsiteY8" fmla="*/ 4886580 h 7192213"/>
              <a:gd name="connsiteX9" fmla="*/ 28826 w 5643496"/>
              <a:gd name="connsiteY9" fmla="*/ 4827542 h 7192213"/>
              <a:gd name="connsiteX10" fmla="*/ 25306 w 5643496"/>
              <a:gd name="connsiteY10" fmla="*/ 4818968 h 7192213"/>
              <a:gd name="connsiteX11" fmla="*/ 28826 w 5643496"/>
              <a:gd name="connsiteY11" fmla="*/ 4761248 h 7192213"/>
              <a:gd name="connsiteX12" fmla="*/ 25835 w 5643496"/>
              <a:gd name="connsiteY12" fmla="*/ 4698008 h 7192213"/>
              <a:gd name="connsiteX13" fmla="*/ 17801 w 5643496"/>
              <a:gd name="connsiteY13" fmla="*/ 4693286 h 7192213"/>
              <a:gd name="connsiteX14" fmla="*/ 17096 w 5643496"/>
              <a:gd name="connsiteY14" fmla="*/ 4679416 h 7192213"/>
              <a:gd name="connsiteX15" fmla="*/ 17250 w 5643496"/>
              <a:gd name="connsiteY15" fmla="*/ 4657582 h 7192213"/>
              <a:gd name="connsiteX16" fmla="*/ 25682 w 5643496"/>
              <a:gd name="connsiteY16" fmla="*/ 4608673 h 7192213"/>
              <a:gd name="connsiteX17" fmla="*/ 20696 w 5643496"/>
              <a:gd name="connsiteY17" fmla="*/ 27254 h 7192213"/>
              <a:gd name="connsiteX18" fmla="*/ 44529 w 5643496"/>
              <a:gd name="connsiteY18" fmla="*/ 3139 h 7192213"/>
              <a:gd name="connsiteX19" fmla="*/ 64219 w 5643496"/>
              <a:gd name="connsiteY19" fmla="*/ 24 h 7192213"/>
              <a:gd name="connsiteX20" fmla="*/ 2653439 w 5643496"/>
              <a:gd name="connsiteY20" fmla="*/ 0 h 7192213"/>
              <a:gd name="connsiteX21" fmla="*/ 2959929 w 5643496"/>
              <a:gd name="connsiteY21" fmla="*/ 0 h 7192213"/>
              <a:gd name="connsiteX22" fmla="*/ 5549063 w 5643496"/>
              <a:gd name="connsiteY22" fmla="*/ 0 h 7192213"/>
              <a:gd name="connsiteX23" fmla="*/ 5549068 w 5643496"/>
              <a:gd name="connsiteY23" fmla="*/ 2 h 7192213"/>
              <a:gd name="connsiteX24" fmla="*/ 5553587 w 5643496"/>
              <a:gd name="connsiteY24" fmla="*/ 0 h 7192213"/>
              <a:gd name="connsiteX25" fmla="*/ 5559961 w 5643496"/>
              <a:gd name="connsiteY25" fmla="*/ 3034 h 7192213"/>
              <a:gd name="connsiteX26" fmla="*/ 5596211 w 5643496"/>
              <a:gd name="connsiteY26" fmla="*/ 3034 h 7192213"/>
              <a:gd name="connsiteX27" fmla="*/ 5629738 w 5643496"/>
              <a:gd name="connsiteY27" fmla="*/ 36562 h 7192213"/>
              <a:gd name="connsiteX28" fmla="*/ 5629738 w 5643496"/>
              <a:gd name="connsiteY28" fmla="*/ 900024 h 7192213"/>
              <a:gd name="connsiteX29" fmla="*/ 5635688 w 5643496"/>
              <a:gd name="connsiteY29" fmla="*/ 909622 h 7192213"/>
              <a:gd name="connsiteX30" fmla="*/ 5642313 w 5643496"/>
              <a:gd name="connsiteY30" fmla="*/ 954494 h 7192213"/>
              <a:gd name="connsiteX31" fmla="*/ 5634273 w 5643496"/>
              <a:gd name="connsiteY31" fmla="*/ 1025230 h 7192213"/>
              <a:gd name="connsiteX32" fmla="*/ 5638840 w 5643496"/>
              <a:gd name="connsiteY32" fmla="*/ 1028604 h 7192213"/>
              <a:gd name="connsiteX33" fmla="*/ 5643496 w 5643496"/>
              <a:gd name="connsiteY33" fmla="*/ 1039944 h 7192213"/>
              <a:gd name="connsiteX34" fmla="*/ 5629738 w 5643496"/>
              <a:gd name="connsiteY34" fmla="*/ 1088555 h 7192213"/>
              <a:gd name="connsiteX35" fmla="*/ 5629738 w 5643496"/>
              <a:gd name="connsiteY35" fmla="*/ 4092765 h 7192213"/>
              <a:gd name="connsiteX36" fmla="*/ 5629737 w 5643496"/>
              <a:gd name="connsiteY36" fmla="*/ 4092767 h 7192213"/>
              <a:gd name="connsiteX37" fmla="*/ 5629737 w 5643496"/>
              <a:gd name="connsiteY37" fmla="*/ 4412818 h 7192213"/>
              <a:gd name="connsiteX38" fmla="*/ 5629737 w 5643496"/>
              <a:gd name="connsiteY38" fmla="*/ 5426373 h 7192213"/>
              <a:gd name="connsiteX39" fmla="*/ 5629737 w 5643496"/>
              <a:gd name="connsiteY39" fmla="*/ 5848539 h 7192213"/>
              <a:gd name="connsiteX40" fmla="*/ 5629737 w 5643496"/>
              <a:gd name="connsiteY40" fmla="*/ 6736614 h 7192213"/>
              <a:gd name="connsiteX41" fmla="*/ 5629737 w 5643496"/>
              <a:gd name="connsiteY41" fmla="*/ 7158780 h 7192213"/>
              <a:gd name="connsiteX42" fmla="*/ 5596210 w 5643496"/>
              <a:gd name="connsiteY42" fmla="*/ 7192213 h 7192213"/>
              <a:gd name="connsiteX43" fmla="*/ 1982520 w 5643496"/>
              <a:gd name="connsiteY43" fmla="*/ 7192213 h 7192213"/>
              <a:gd name="connsiteX44" fmla="*/ 1976650 w 5643496"/>
              <a:gd name="connsiteY44" fmla="*/ 7189772 h 7192213"/>
              <a:gd name="connsiteX45" fmla="*/ 64205 w 5643496"/>
              <a:gd name="connsiteY45" fmla="*/ 7189772 h 7192213"/>
              <a:gd name="connsiteX46" fmla="*/ 28826 w 5643496"/>
              <a:gd name="connsiteY46" fmla="*/ 7165867 h 7192213"/>
              <a:gd name="connsiteX47" fmla="*/ 28826 w 5643496"/>
              <a:gd name="connsiteY47" fmla="*/ 6079439 h 7192213"/>
              <a:gd name="connsiteX48" fmla="*/ 18871 w 5643496"/>
              <a:gd name="connsiteY48" fmla="*/ 6043977 h 7192213"/>
              <a:gd name="connsiteX49" fmla="*/ 28826 w 5643496"/>
              <a:gd name="connsiteY49" fmla="*/ 6007501 h 7192213"/>
              <a:gd name="connsiteX50" fmla="*/ 28826 w 5643496"/>
              <a:gd name="connsiteY50" fmla="*/ 5521424 h 7192213"/>
              <a:gd name="connsiteX51" fmla="*/ 28826 w 5643496"/>
              <a:gd name="connsiteY51" fmla="*/ 5456903 h 7192213"/>
              <a:gd name="connsiteX52" fmla="*/ 18216 w 5643496"/>
              <a:gd name="connsiteY52" fmla="*/ 5420866 h 7192213"/>
              <a:gd name="connsiteX53" fmla="*/ 6056 w 5643496"/>
              <a:gd name="connsiteY53" fmla="*/ 5384020 h 7192213"/>
              <a:gd name="connsiteX54" fmla="*/ 815 w 5643496"/>
              <a:gd name="connsiteY54" fmla="*/ 5348515 h 7192213"/>
              <a:gd name="connsiteX55" fmla="*/ 0 w 5643496"/>
              <a:gd name="connsiteY55" fmla="*/ 5321182 h 7192213"/>
              <a:gd name="connsiteX0" fmla="*/ 0 w 5643496"/>
              <a:gd name="connsiteY0" fmla="*/ 5321182 h 7192213"/>
              <a:gd name="connsiteX1" fmla="*/ 7176 w 5643496"/>
              <a:gd name="connsiteY1" fmla="*/ 5292545 h 7192213"/>
              <a:gd name="connsiteX2" fmla="*/ 4191 w 5643496"/>
              <a:gd name="connsiteY2" fmla="*/ 5273215 h 7192213"/>
              <a:gd name="connsiteX3" fmla="*/ 11880 w 5643496"/>
              <a:gd name="connsiteY3" fmla="*/ 5237214 h 7192213"/>
              <a:gd name="connsiteX4" fmla="*/ 18963 w 5643496"/>
              <a:gd name="connsiteY4" fmla="*/ 5184548 h 7192213"/>
              <a:gd name="connsiteX5" fmla="*/ 26514 w 5643496"/>
              <a:gd name="connsiteY5" fmla="*/ 5148294 h 7192213"/>
              <a:gd name="connsiteX6" fmla="*/ 28826 w 5643496"/>
              <a:gd name="connsiteY6" fmla="*/ 5141304 h 7192213"/>
              <a:gd name="connsiteX7" fmla="*/ 28826 w 5643496"/>
              <a:gd name="connsiteY7" fmla="*/ 4904080 h 7192213"/>
              <a:gd name="connsiteX8" fmla="*/ 26241 w 5643496"/>
              <a:gd name="connsiteY8" fmla="*/ 4886580 h 7192213"/>
              <a:gd name="connsiteX9" fmla="*/ 28826 w 5643496"/>
              <a:gd name="connsiteY9" fmla="*/ 4827542 h 7192213"/>
              <a:gd name="connsiteX10" fmla="*/ 25306 w 5643496"/>
              <a:gd name="connsiteY10" fmla="*/ 4818968 h 7192213"/>
              <a:gd name="connsiteX11" fmla="*/ 28826 w 5643496"/>
              <a:gd name="connsiteY11" fmla="*/ 4761248 h 7192213"/>
              <a:gd name="connsiteX12" fmla="*/ 25835 w 5643496"/>
              <a:gd name="connsiteY12" fmla="*/ 4698008 h 7192213"/>
              <a:gd name="connsiteX13" fmla="*/ 17801 w 5643496"/>
              <a:gd name="connsiteY13" fmla="*/ 4693286 h 7192213"/>
              <a:gd name="connsiteX14" fmla="*/ 17096 w 5643496"/>
              <a:gd name="connsiteY14" fmla="*/ 4679416 h 7192213"/>
              <a:gd name="connsiteX15" fmla="*/ 17250 w 5643496"/>
              <a:gd name="connsiteY15" fmla="*/ 4657582 h 7192213"/>
              <a:gd name="connsiteX16" fmla="*/ 25682 w 5643496"/>
              <a:gd name="connsiteY16" fmla="*/ 4608673 h 7192213"/>
              <a:gd name="connsiteX17" fmla="*/ 20696 w 5643496"/>
              <a:gd name="connsiteY17" fmla="*/ 27254 h 7192213"/>
              <a:gd name="connsiteX18" fmla="*/ 44529 w 5643496"/>
              <a:gd name="connsiteY18" fmla="*/ 3139 h 7192213"/>
              <a:gd name="connsiteX19" fmla="*/ 64219 w 5643496"/>
              <a:gd name="connsiteY19" fmla="*/ 24 h 7192213"/>
              <a:gd name="connsiteX20" fmla="*/ 2653439 w 5643496"/>
              <a:gd name="connsiteY20" fmla="*/ 0 h 7192213"/>
              <a:gd name="connsiteX21" fmla="*/ 2959929 w 5643496"/>
              <a:gd name="connsiteY21" fmla="*/ 0 h 7192213"/>
              <a:gd name="connsiteX22" fmla="*/ 5549063 w 5643496"/>
              <a:gd name="connsiteY22" fmla="*/ 0 h 7192213"/>
              <a:gd name="connsiteX23" fmla="*/ 5549068 w 5643496"/>
              <a:gd name="connsiteY23" fmla="*/ 2 h 7192213"/>
              <a:gd name="connsiteX24" fmla="*/ 5553587 w 5643496"/>
              <a:gd name="connsiteY24" fmla="*/ 0 h 7192213"/>
              <a:gd name="connsiteX25" fmla="*/ 5559961 w 5643496"/>
              <a:gd name="connsiteY25" fmla="*/ 3034 h 7192213"/>
              <a:gd name="connsiteX26" fmla="*/ 5596211 w 5643496"/>
              <a:gd name="connsiteY26" fmla="*/ 3034 h 7192213"/>
              <a:gd name="connsiteX27" fmla="*/ 5629738 w 5643496"/>
              <a:gd name="connsiteY27" fmla="*/ 36562 h 7192213"/>
              <a:gd name="connsiteX28" fmla="*/ 5629738 w 5643496"/>
              <a:gd name="connsiteY28" fmla="*/ 900024 h 7192213"/>
              <a:gd name="connsiteX29" fmla="*/ 5635688 w 5643496"/>
              <a:gd name="connsiteY29" fmla="*/ 909622 h 7192213"/>
              <a:gd name="connsiteX30" fmla="*/ 5634273 w 5643496"/>
              <a:gd name="connsiteY30" fmla="*/ 1025230 h 7192213"/>
              <a:gd name="connsiteX31" fmla="*/ 5638840 w 5643496"/>
              <a:gd name="connsiteY31" fmla="*/ 1028604 h 7192213"/>
              <a:gd name="connsiteX32" fmla="*/ 5643496 w 5643496"/>
              <a:gd name="connsiteY32" fmla="*/ 1039944 h 7192213"/>
              <a:gd name="connsiteX33" fmla="*/ 5629738 w 5643496"/>
              <a:gd name="connsiteY33" fmla="*/ 1088555 h 7192213"/>
              <a:gd name="connsiteX34" fmla="*/ 5629738 w 5643496"/>
              <a:gd name="connsiteY34" fmla="*/ 4092765 h 7192213"/>
              <a:gd name="connsiteX35" fmla="*/ 5629737 w 5643496"/>
              <a:gd name="connsiteY35" fmla="*/ 4092767 h 7192213"/>
              <a:gd name="connsiteX36" fmla="*/ 5629737 w 5643496"/>
              <a:gd name="connsiteY36" fmla="*/ 4412818 h 7192213"/>
              <a:gd name="connsiteX37" fmla="*/ 5629737 w 5643496"/>
              <a:gd name="connsiteY37" fmla="*/ 5426373 h 7192213"/>
              <a:gd name="connsiteX38" fmla="*/ 5629737 w 5643496"/>
              <a:gd name="connsiteY38" fmla="*/ 5848539 h 7192213"/>
              <a:gd name="connsiteX39" fmla="*/ 5629737 w 5643496"/>
              <a:gd name="connsiteY39" fmla="*/ 6736614 h 7192213"/>
              <a:gd name="connsiteX40" fmla="*/ 5629737 w 5643496"/>
              <a:gd name="connsiteY40" fmla="*/ 7158780 h 7192213"/>
              <a:gd name="connsiteX41" fmla="*/ 5596210 w 5643496"/>
              <a:gd name="connsiteY41" fmla="*/ 7192213 h 7192213"/>
              <a:gd name="connsiteX42" fmla="*/ 1982520 w 5643496"/>
              <a:gd name="connsiteY42" fmla="*/ 7192213 h 7192213"/>
              <a:gd name="connsiteX43" fmla="*/ 1976650 w 5643496"/>
              <a:gd name="connsiteY43" fmla="*/ 7189772 h 7192213"/>
              <a:gd name="connsiteX44" fmla="*/ 64205 w 5643496"/>
              <a:gd name="connsiteY44" fmla="*/ 7189772 h 7192213"/>
              <a:gd name="connsiteX45" fmla="*/ 28826 w 5643496"/>
              <a:gd name="connsiteY45" fmla="*/ 7165867 h 7192213"/>
              <a:gd name="connsiteX46" fmla="*/ 28826 w 5643496"/>
              <a:gd name="connsiteY46" fmla="*/ 6079439 h 7192213"/>
              <a:gd name="connsiteX47" fmla="*/ 18871 w 5643496"/>
              <a:gd name="connsiteY47" fmla="*/ 6043977 h 7192213"/>
              <a:gd name="connsiteX48" fmla="*/ 28826 w 5643496"/>
              <a:gd name="connsiteY48" fmla="*/ 6007501 h 7192213"/>
              <a:gd name="connsiteX49" fmla="*/ 28826 w 5643496"/>
              <a:gd name="connsiteY49" fmla="*/ 5521424 h 7192213"/>
              <a:gd name="connsiteX50" fmla="*/ 28826 w 5643496"/>
              <a:gd name="connsiteY50" fmla="*/ 5456903 h 7192213"/>
              <a:gd name="connsiteX51" fmla="*/ 18216 w 5643496"/>
              <a:gd name="connsiteY51" fmla="*/ 5420866 h 7192213"/>
              <a:gd name="connsiteX52" fmla="*/ 6056 w 5643496"/>
              <a:gd name="connsiteY52" fmla="*/ 5384020 h 7192213"/>
              <a:gd name="connsiteX53" fmla="*/ 815 w 5643496"/>
              <a:gd name="connsiteY53" fmla="*/ 5348515 h 7192213"/>
              <a:gd name="connsiteX54" fmla="*/ 0 w 5643496"/>
              <a:gd name="connsiteY54" fmla="*/ 5321182 h 7192213"/>
              <a:gd name="connsiteX0" fmla="*/ 0 w 5638840"/>
              <a:gd name="connsiteY0" fmla="*/ 5321182 h 7192213"/>
              <a:gd name="connsiteX1" fmla="*/ 7176 w 5638840"/>
              <a:gd name="connsiteY1" fmla="*/ 5292545 h 7192213"/>
              <a:gd name="connsiteX2" fmla="*/ 4191 w 5638840"/>
              <a:gd name="connsiteY2" fmla="*/ 5273215 h 7192213"/>
              <a:gd name="connsiteX3" fmla="*/ 11880 w 5638840"/>
              <a:gd name="connsiteY3" fmla="*/ 5237214 h 7192213"/>
              <a:gd name="connsiteX4" fmla="*/ 18963 w 5638840"/>
              <a:gd name="connsiteY4" fmla="*/ 5184548 h 7192213"/>
              <a:gd name="connsiteX5" fmla="*/ 26514 w 5638840"/>
              <a:gd name="connsiteY5" fmla="*/ 5148294 h 7192213"/>
              <a:gd name="connsiteX6" fmla="*/ 28826 w 5638840"/>
              <a:gd name="connsiteY6" fmla="*/ 5141304 h 7192213"/>
              <a:gd name="connsiteX7" fmla="*/ 28826 w 5638840"/>
              <a:gd name="connsiteY7" fmla="*/ 4904080 h 7192213"/>
              <a:gd name="connsiteX8" fmla="*/ 26241 w 5638840"/>
              <a:gd name="connsiteY8" fmla="*/ 4886580 h 7192213"/>
              <a:gd name="connsiteX9" fmla="*/ 28826 w 5638840"/>
              <a:gd name="connsiteY9" fmla="*/ 4827542 h 7192213"/>
              <a:gd name="connsiteX10" fmla="*/ 25306 w 5638840"/>
              <a:gd name="connsiteY10" fmla="*/ 4818968 h 7192213"/>
              <a:gd name="connsiteX11" fmla="*/ 28826 w 5638840"/>
              <a:gd name="connsiteY11" fmla="*/ 4761248 h 7192213"/>
              <a:gd name="connsiteX12" fmla="*/ 25835 w 5638840"/>
              <a:gd name="connsiteY12" fmla="*/ 4698008 h 7192213"/>
              <a:gd name="connsiteX13" fmla="*/ 17801 w 5638840"/>
              <a:gd name="connsiteY13" fmla="*/ 4693286 h 7192213"/>
              <a:gd name="connsiteX14" fmla="*/ 17096 w 5638840"/>
              <a:gd name="connsiteY14" fmla="*/ 4679416 h 7192213"/>
              <a:gd name="connsiteX15" fmla="*/ 17250 w 5638840"/>
              <a:gd name="connsiteY15" fmla="*/ 4657582 h 7192213"/>
              <a:gd name="connsiteX16" fmla="*/ 25682 w 5638840"/>
              <a:gd name="connsiteY16" fmla="*/ 4608673 h 7192213"/>
              <a:gd name="connsiteX17" fmla="*/ 20696 w 5638840"/>
              <a:gd name="connsiteY17" fmla="*/ 27254 h 7192213"/>
              <a:gd name="connsiteX18" fmla="*/ 44529 w 5638840"/>
              <a:gd name="connsiteY18" fmla="*/ 3139 h 7192213"/>
              <a:gd name="connsiteX19" fmla="*/ 64219 w 5638840"/>
              <a:gd name="connsiteY19" fmla="*/ 24 h 7192213"/>
              <a:gd name="connsiteX20" fmla="*/ 2653439 w 5638840"/>
              <a:gd name="connsiteY20" fmla="*/ 0 h 7192213"/>
              <a:gd name="connsiteX21" fmla="*/ 2959929 w 5638840"/>
              <a:gd name="connsiteY21" fmla="*/ 0 h 7192213"/>
              <a:gd name="connsiteX22" fmla="*/ 5549063 w 5638840"/>
              <a:gd name="connsiteY22" fmla="*/ 0 h 7192213"/>
              <a:gd name="connsiteX23" fmla="*/ 5549068 w 5638840"/>
              <a:gd name="connsiteY23" fmla="*/ 2 h 7192213"/>
              <a:gd name="connsiteX24" fmla="*/ 5553587 w 5638840"/>
              <a:gd name="connsiteY24" fmla="*/ 0 h 7192213"/>
              <a:gd name="connsiteX25" fmla="*/ 5559961 w 5638840"/>
              <a:gd name="connsiteY25" fmla="*/ 3034 h 7192213"/>
              <a:gd name="connsiteX26" fmla="*/ 5596211 w 5638840"/>
              <a:gd name="connsiteY26" fmla="*/ 3034 h 7192213"/>
              <a:gd name="connsiteX27" fmla="*/ 5629738 w 5638840"/>
              <a:gd name="connsiteY27" fmla="*/ 36562 h 7192213"/>
              <a:gd name="connsiteX28" fmla="*/ 5629738 w 5638840"/>
              <a:gd name="connsiteY28" fmla="*/ 900024 h 7192213"/>
              <a:gd name="connsiteX29" fmla="*/ 5635688 w 5638840"/>
              <a:gd name="connsiteY29" fmla="*/ 909622 h 7192213"/>
              <a:gd name="connsiteX30" fmla="*/ 5634273 w 5638840"/>
              <a:gd name="connsiteY30" fmla="*/ 1025230 h 7192213"/>
              <a:gd name="connsiteX31" fmla="*/ 5638840 w 5638840"/>
              <a:gd name="connsiteY31" fmla="*/ 1028604 h 7192213"/>
              <a:gd name="connsiteX32" fmla="*/ 5629738 w 5638840"/>
              <a:gd name="connsiteY32" fmla="*/ 1088555 h 7192213"/>
              <a:gd name="connsiteX33" fmla="*/ 5629738 w 5638840"/>
              <a:gd name="connsiteY33" fmla="*/ 4092765 h 7192213"/>
              <a:gd name="connsiteX34" fmla="*/ 5629737 w 5638840"/>
              <a:gd name="connsiteY34" fmla="*/ 4092767 h 7192213"/>
              <a:gd name="connsiteX35" fmla="*/ 5629737 w 5638840"/>
              <a:gd name="connsiteY35" fmla="*/ 4412818 h 7192213"/>
              <a:gd name="connsiteX36" fmla="*/ 5629737 w 5638840"/>
              <a:gd name="connsiteY36" fmla="*/ 5426373 h 7192213"/>
              <a:gd name="connsiteX37" fmla="*/ 5629737 w 5638840"/>
              <a:gd name="connsiteY37" fmla="*/ 5848539 h 7192213"/>
              <a:gd name="connsiteX38" fmla="*/ 5629737 w 5638840"/>
              <a:gd name="connsiteY38" fmla="*/ 6736614 h 7192213"/>
              <a:gd name="connsiteX39" fmla="*/ 5629737 w 5638840"/>
              <a:gd name="connsiteY39" fmla="*/ 7158780 h 7192213"/>
              <a:gd name="connsiteX40" fmla="*/ 5596210 w 5638840"/>
              <a:gd name="connsiteY40" fmla="*/ 7192213 h 7192213"/>
              <a:gd name="connsiteX41" fmla="*/ 1982520 w 5638840"/>
              <a:gd name="connsiteY41" fmla="*/ 7192213 h 7192213"/>
              <a:gd name="connsiteX42" fmla="*/ 1976650 w 5638840"/>
              <a:gd name="connsiteY42" fmla="*/ 7189772 h 7192213"/>
              <a:gd name="connsiteX43" fmla="*/ 64205 w 5638840"/>
              <a:gd name="connsiteY43" fmla="*/ 7189772 h 7192213"/>
              <a:gd name="connsiteX44" fmla="*/ 28826 w 5638840"/>
              <a:gd name="connsiteY44" fmla="*/ 7165867 h 7192213"/>
              <a:gd name="connsiteX45" fmla="*/ 28826 w 5638840"/>
              <a:gd name="connsiteY45" fmla="*/ 6079439 h 7192213"/>
              <a:gd name="connsiteX46" fmla="*/ 18871 w 5638840"/>
              <a:gd name="connsiteY46" fmla="*/ 6043977 h 7192213"/>
              <a:gd name="connsiteX47" fmla="*/ 28826 w 5638840"/>
              <a:gd name="connsiteY47" fmla="*/ 6007501 h 7192213"/>
              <a:gd name="connsiteX48" fmla="*/ 28826 w 5638840"/>
              <a:gd name="connsiteY48" fmla="*/ 5521424 h 7192213"/>
              <a:gd name="connsiteX49" fmla="*/ 28826 w 5638840"/>
              <a:gd name="connsiteY49" fmla="*/ 5456903 h 7192213"/>
              <a:gd name="connsiteX50" fmla="*/ 18216 w 5638840"/>
              <a:gd name="connsiteY50" fmla="*/ 5420866 h 7192213"/>
              <a:gd name="connsiteX51" fmla="*/ 6056 w 5638840"/>
              <a:gd name="connsiteY51" fmla="*/ 5384020 h 7192213"/>
              <a:gd name="connsiteX52" fmla="*/ 815 w 5638840"/>
              <a:gd name="connsiteY52" fmla="*/ 5348515 h 7192213"/>
              <a:gd name="connsiteX53" fmla="*/ 0 w 5638840"/>
              <a:gd name="connsiteY53" fmla="*/ 5321182 h 7192213"/>
              <a:gd name="connsiteX0" fmla="*/ 0 w 5635688"/>
              <a:gd name="connsiteY0" fmla="*/ 5321182 h 7192213"/>
              <a:gd name="connsiteX1" fmla="*/ 7176 w 5635688"/>
              <a:gd name="connsiteY1" fmla="*/ 5292545 h 7192213"/>
              <a:gd name="connsiteX2" fmla="*/ 4191 w 5635688"/>
              <a:gd name="connsiteY2" fmla="*/ 5273215 h 7192213"/>
              <a:gd name="connsiteX3" fmla="*/ 11880 w 5635688"/>
              <a:gd name="connsiteY3" fmla="*/ 5237214 h 7192213"/>
              <a:gd name="connsiteX4" fmla="*/ 18963 w 5635688"/>
              <a:gd name="connsiteY4" fmla="*/ 5184548 h 7192213"/>
              <a:gd name="connsiteX5" fmla="*/ 26514 w 5635688"/>
              <a:gd name="connsiteY5" fmla="*/ 5148294 h 7192213"/>
              <a:gd name="connsiteX6" fmla="*/ 28826 w 5635688"/>
              <a:gd name="connsiteY6" fmla="*/ 5141304 h 7192213"/>
              <a:gd name="connsiteX7" fmla="*/ 28826 w 5635688"/>
              <a:gd name="connsiteY7" fmla="*/ 4904080 h 7192213"/>
              <a:gd name="connsiteX8" fmla="*/ 26241 w 5635688"/>
              <a:gd name="connsiteY8" fmla="*/ 4886580 h 7192213"/>
              <a:gd name="connsiteX9" fmla="*/ 28826 w 5635688"/>
              <a:gd name="connsiteY9" fmla="*/ 4827542 h 7192213"/>
              <a:gd name="connsiteX10" fmla="*/ 25306 w 5635688"/>
              <a:gd name="connsiteY10" fmla="*/ 4818968 h 7192213"/>
              <a:gd name="connsiteX11" fmla="*/ 28826 w 5635688"/>
              <a:gd name="connsiteY11" fmla="*/ 4761248 h 7192213"/>
              <a:gd name="connsiteX12" fmla="*/ 25835 w 5635688"/>
              <a:gd name="connsiteY12" fmla="*/ 4698008 h 7192213"/>
              <a:gd name="connsiteX13" fmla="*/ 17801 w 5635688"/>
              <a:gd name="connsiteY13" fmla="*/ 4693286 h 7192213"/>
              <a:gd name="connsiteX14" fmla="*/ 17096 w 5635688"/>
              <a:gd name="connsiteY14" fmla="*/ 4679416 h 7192213"/>
              <a:gd name="connsiteX15" fmla="*/ 17250 w 5635688"/>
              <a:gd name="connsiteY15" fmla="*/ 4657582 h 7192213"/>
              <a:gd name="connsiteX16" fmla="*/ 25682 w 5635688"/>
              <a:gd name="connsiteY16" fmla="*/ 4608673 h 7192213"/>
              <a:gd name="connsiteX17" fmla="*/ 20696 w 5635688"/>
              <a:gd name="connsiteY17" fmla="*/ 27254 h 7192213"/>
              <a:gd name="connsiteX18" fmla="*/ 44529 w 5635688"/>
              <a:gd name="connsiteY18" fmla="*/ 3139 h 7192213"/>
              <a:gd name="connsiteX19" fmla="*/ 64219 w 5635688"/>
              <a:gd name="connsiteY19" fmla="*/ 24 h 7192213"/>
              <a:gd name="connsiteX20" fmla="*/ 2653439 w 5635688"/>
              <a:gd name="connsiteY20" fmla="*/ 0 h 7192213"/>
              <a:gd name="connsiteX21" fmla="*/ 2959929 w 5635688"/>
              <a:gd name="connsiteY21" fmla="*/ 0 h 7192213"/>
              <a:gd name="connsiteX22" fmla="*/ 5549063 w 5635688"/>
              <a:gd name="connsiteY22" fmla="*/ 0 h 7192213"/>
              <a:gd name="connsiteX23" fmla="*/ 5549068 w 5635688"/>
              <a:gd name="connsiteY23" fmla="*/ 2 h 7192213"/>
              <a:gd name="connsiteX24" fmla="*/ 5553587 w 5635688"/>
              <a:gd name="connsiteY24" fmla="*/ 0 h 7192213"/>
              <a:gd name="connsiteX25" fmla="*/ 5559961 w 5635688"/>
              <a:gd name="connsiteY25" fmla="*/ 3034 h 7192213"/>
              <a:gd name="connsiteX26" fmla="*/ 5596211 w 5635688"/>
              <a:gd name="connsiteY26" fmla="*/ 3034 h 7192213"/>
              <a:gd name="connsiteX27" fmla="*/ 5629738 w 5635688"/>
              <a:gd name="connsiteY27" fmla="*/ 36562 h 7192213"/>
              <a:gd name="connsiteX28" fmla="*/ 5629738 w 5635688"/>
              <a:gd name="connsiteY28" fmla="*/ 900024 h 7192213"/>
              <a:gd name="connsiteX29" fmla="*/ 5635688 w 5635688"/>
              <a:gd name="connsiteY29" fmla="*/ 909622 h 7192213"/>
              <a:gd name="connsiteX30" fmla="*/ 5634273 w 5635688"/>
              <a:gd name="connsiteY30" fmla="*/ 1025230 h 7192213"/>
              <a:gd name="connsiteX31" fmla="*/ 5629738 w 5635688"/>
              <a:gd name="connsiteY31" fmla="*/ 1088555 h 7192213"/>
              <a:gd name="connsiteX32" fmla="*/ 5629738 w 5635688"/>
              <a:gd name="connsiteY32" fmla="*/ 4092765 h 7192213"/>
              <a:gd name="connsiteX33" fmla="*/ 5629737 w 5635688"/>
              <a:gd name="connsiteY33" fmla="*/ 4092767 h 7192213"/>
              <a:gd name="connsiteX34" fmla="*/ 5629737 w 5635688"/>
              <a:gd name="connsiteY34" fmla="*/ 4412818 h 7192213"/>
              <a:gd name="connsiteX35" fmla="*/ 5629737 w 5635688"/>
              <a:gd name="connsiteY35" fmla="*/ 5426373 h 7192213"/>
              <a:gd name="connsiteX36" fmla="*/ 5629737 w 5635688"/>
              <a:gd name="connsiteY36" fmla="*/ 5848539 h 7192213"/>
              <a:gd name="connsiteX37" fmla="*/ 5629737 w 5635688"/>
              <a:gd name="connsiteY37" fmla="*/ 6736614 h 7192213"/>
              <a:gd name="connsiteX38" fmla="*/ 5629737 w 5635688"/>
              <a:gd name="connsiteY38" fmla="*/ 7158780 h 7192213"/>
              <a:gd name="connsiteX39" fmla="*/ 5596210 w 5635688"/>
              <a:gd name="connsiteY39" fmla="*/ 7192213 h 7192213"/>
              <a:gd name="connsiteX40" fmla="*/ 1982520 w 5635688"/>
              <a:gd name="connsiteY40" fmla="*/ 7192213 h 7192213"/>
              <a:gd name="connsiteX41" fmla="*/ 1976650 w 5635688"/>
              <a:gd name="connsiteY41" fmla="*/ 7189772 h 7192213"/>
              <a:gd name="connsiteX42" fmla="*/ 64205 w 5635688"/>
              <a:gd name="connsiteY42" fmla="*/ 7189772 h 7192213"/>
              <a:gd name="connsiteX43" fmla="*/ 28826 w 5635688"/>
              <a:gd name="connsiteY43" fmla="*/ 7165867 h 7192213"/>
              <a:gd name="connsiteX44" fmla="*/ 28826 w 5635688"/>
              <a:gd name="connsiteY44" fmla="*/ 6079439 h 7192213"/>
              <a:gd name="connsiteX45" fmla="*/ 18871 w 5635688"/>
              <a:gd name="connsiteY45" fmla="*/ 6043977 h 7192213"/>
              <a:gd name="connsiteX46" fmla="*/ 28826 w 5635688"/>
              <a:gd name="connsiteY46" fmla="*/ 6007501 h 7192213"/>
              <a:gd name="connsiteX47" fmla="*/ 28826 w 5635688"/>
              <a:gd name="connsiteY47" fmla="*/ 5521424 h 7192213"/>
              <a:gd name="connsiteX48" fmla="*/ 28826 w 5635688"/>
              <a:gd name="connsiteY48" fmla="*/ 5456903 h 7192213"/>
              <a:gd name="connsiteX49" fmla="*/ 18216 w 5635688"/>
              <a:gd name="connsiteY49" fmla="*/ 5420866 h 7192213"/>
              <a:gd name="connsiteX50" fmla="*/ 6056 w 5635688"/>
              <a:gd name="connsiteY50" fmla="*/ 5384020 h 7192213"/>
              <a:gd name="connsiteX51" fmla="*/ 815 w 5635688"/>
              <a:gd name="connsiteY51" fmla="*/ 5348515 h 7192213"/>
              <a:gd name="connsiteX52" fmla="*/ 0 w 5635688"/>
              <a:gd name="connsiteY52" fmla="*/ 5321182 h 7192213"/>
              <a:gd name="connsiteX0" fmla="*/ 0 w 5635688"/>
              <a:gd name="connsiteY0" fmla="*/ 5321182 h 7192213"/>
              <a:gd name="connsiteX1" fmla="*/ 7176 w 5635688"/>
              <a:gd name="connsiteY1" fmla="*/ 5292545 h 7192213"/>
              <a:gd name="connsiteX2" fmla="*/ 4191 w 5635688"/>
              <a:gd name="connsiteY2" fmla="*/ 5273215 h 7192213"/>
              <a:gd name="connsiteX3" fmla="*/ 11880 w 5635688"/>
              <a:gd name="connsiteY3" fmla="*/ 5237214 h 7192213"/>
              <a:gd name="connsiteX4" fmla="*/ 18963 w 5635688"/>
              <a:gd name="connsiteY4" fmla="*/ 5184548 h 7192213"/>
              <a:gd name="connsiteX5" fmla="*/ 26514 w 5635688"/>
              <a:gd name="connsiteY5" fmla="*/ 5148294 h 7192213"/>
              <a:gd name="connsiteX6" fmla="*/ 28826 w 5635688"/>
              <a:gd name="connsiteY6" fmla="*/ 5141304 h 7192213"/>
              <a:gd name="connsiteX7" fmla="*/ 28826 w 5635688"/>
              <a:gd name="connsiteY7" fmla="*/ 4904080 h 7192213"/>
              <a:gd name="connsiteX8" fmla="*/ 26241 w 5635688"/>
              <a:gd name="connsiteY8" fmla="*/ 4886580 h 7192213"/>
              <a:gd name="connsiteX9" fmla="*/ 28826 w 5635688"/>
              <a:gd name="connsiteY9" fmla="*/ 4827542 h 7192213"/>
              <a:gd name="connsiteX10" fmla="*/ 25306 w 5635688"/>
              <a:gd name="connsiteY10" fmla="*/ 4818968 h 7192213"/>
              <a:gd name="connsiteX11" fmla="*/ 28826 w 5635688"/>
              <a:gd name="connsiteY11" fmla="*/ 4761248 h 7192213"/>
              <a:gd name="connsiteX12" fmla="*/ 25835 w 5635688"/>
              <a:gd name="connsiteY12" fmla="*/ 4698008 h 7192213"/>
              <a:gd name="connsiteX13" fmla="*/ 17801 w 5635688"/>
              <a:gd name="connsiteY13" fmla="*/ 4693286 h 7192213"/>
              <a:gd name="connsiteX14" fmla="*/ 17096 w 5635688"/>
              <a:gd name="connsiteY14" fmla="*/ 4679416 h 7192213"/>
              <a:gd name="connsiteX15" fmla="*/ 17250 w 5635688"/>
              <a:gd name="connsiteY15" fmla="*/ 4657582 h 7192213"/>
              <a:gd name="connsiteX16" fmla="*/ 25682 w 5635688"/>
              <a:gd name="connsiteY16" fmla="*/ 4608673 h 7192213"/>
              <a:gd name="connsiteX17" fmla="*/ 20696 w 5635688"/>
              <a:gd name="connsiteY17" fmla="*/ 27254 h 7192213"/>
              <a:gd name="connsiteX18" fmla="*/ 44529 w 5635688"/>
              <a:gd name="connsiteY18" fmla="*/ 3139 h 7192213"/>
              <a:gd name="connsiteX19" fmla="*/ 64219 w 5635688"/>
              <a:gd name="connsiteY19" fmla="*/ 24 h 7192213"/>
              <a:gd name="connsiteX20" fmla="*/ 2653439 w 5635688"/>
              <a:gd name="connsiteY20" fmla="*/ 0 h 7192213"/>
              <a:gd name="connsiteX21" fmla="*/ 2959929 w 5635688"/>
              <a:gd name="connsiteY21" fmla="*/ 0 h 7192213"/>
              <a:gd name="connsiteX22" fmla="*/ 5549063 w 5635688"/>
              <a:gd name="connsiteY22" fmla="*/ 0 h 7192213"/>
              <a:gd name="connsiteX23" fmla="*/ 5549068 w 5635688"/>
              <a:gd name="connsiteY23" fmla="*/ 2 h 7192213"/>
              <a:gd name="connsiteX24" fmla="*/ 5553587 w 5635688"/>
              <a:gd name="connsiteY24" fmla="*/ 0 h 7192213"/>
              <a:gd name="connsiteX25" fmla="*/ 5559961 w 5635688"/>
              <a:gd name="connsiteY25" fmla="*/ 3034 h 7192213"/>
              <a:gd name="connsiteX26" fmla="*/ 5596211 w 5635688"/>
              <a:gd name="connsiteY26" fmla="*/ 3034 h 7192213"/>
              <a:gd name="connsiteX27" fmla="*/ 5629738 w 5635688"/>
              <a:gd name="connsiteY27" fmla="*/ 36562 h 7192213"/>
              <a:gd name="connsiteX28" fmla="*/ 5629738 w 5635688"/>
              <a:gd name="connsiteY28" fmla="*/ 900024 h 7192213"/>
              <a:gd name="connsiteX29" fmla="*/ 5635688 w 5635688"/>
              <a:gd name="connsiteY29" fmla="*/ 909622 h 7192213"/>
              <a:gd name="connsiteX30" fmla="*/ 5629738 w 5635688"/>
              <a:gd name="connsiteY30" fmla="*/ 1088555 h 7192213"/>
              <a:gd name="connsiteX31" fmla="*/ 5629738 w 5635688"/>
              <a:gd name="connsiteY31" fmla="*/ 4092765 h 7192213"/>
              <a:gd name="connsiteX32" fmla="*/ 5629737 w 5635688"/>
              <a:gd name="connsiteY32" fmla="*/ 4092767 h 7192213"/>
              <a:gd name="connsiteX33" fmla="*/ 5629737 w 5635688"/>
              <a:gd name="connsiteY33" fmla="*/ 4412818 h 7192213"/>
              <a:gd name="connsiteX34" fmla="*/ 5629737 w 5635688"/>
              <a:gd name="connsiteY34" fmla="*/ 5426373 h 7192213"/>
              <a:gd name="connsiteX35" fmla="*/ 5629737 w 5635688"/>
              <a:gd name="connsiteY35" fmla="*/ 5848539 h 7192213"/>
              <a:gd name="connsiteX36" fmla="*/ 5629737 w 5635688"/>
              <a:gd name="connsiteY36" fmla="*/ 6736614 h 7192213"/>
              <a:gd name="connsiteX37" fmla="*/ 5629737 w 5635688"/>
              <a:gd name="connsiteY37" fmla="*/ 7158780 h 7192213"/>
              <a:gd name="connsiteX38" fmla="*/ 5596210 w 5635688"/>
              <a:gd name="connsiteY38" fmla="*/ 7192213 h 7192213"/>
              <a:gd name="connsiteX39" fmla="*/ 1982520 w 5635688"/>
              <a:gd name="connsiteY39" fmla="*/ 7192213 h 7192213"/>
              <a:gd name="connsiteX40" fmla="*/ 1976650 w 5635688"/>
              <a:gd name="connsiteY40" fmla="*/ 7189772 h 7192213"/>
              <a:gd name="connsiteX41" fmla="*/ 64205 w 5635688"/>
              <a:gd name="connsiteY41" fmla="*/ 7189772 h 7192213"/>
              <a:gd name="connsiteX42" fmla="*/ 28826 w 5635688"/>
              <a:gd name="connsiteY42" fmla="*/ 7165867 h 7192213"/>
              <a:gd name="connsiteX43" fmla="*/ 28826 w 5635688"/>
              <a:gd name="connsiteY43" fmla="*/ 6079439 h 7192213"/>
              <a:gd name="connsiteX44" fmla="*/ 18871 w 5635688"/>
              <a:gd name="connsiteY44" fmla="*/ 6043977 h 7192213"/>
              <a:gd name="connsiteX45" fmla="*/ 28826 w 5635688"/>
              <a:gd name="connsiteY45" fmla="*/ 6007501 h 7192213"/>
              <a:gd name="connsiteX46" fmla="*/ 28826 w 5635688"/>
              <a:gd name="connsiteY46" fmla="*/ 5521424 h 7192213"/>
              <a:gd name="connsiteX47" fmla="*/ 28826 w 5635688"/>
              <a:gd name="connsiteY47" fmla="*/ 5456903 h 7192213"/>
              <a:gd name="connsiteX48" fmla="*/ 18216 w 5635688"/>
              <a:gd name="connsiteY48" fmla="*/ 5420866 h 7192213"/>
              <a:gd name="connsiteX49" fmla="*/ 6056 w 5635688"/>
              <a:gd name="connsiteY49" fmla="*/ 5384020 h 7192213"/>
              <a:gd name="connsiteX50" fmla="*/ 815 w 5635688"/>
              <a:gd name="connsiteY50" fmla="*/ 5348515 h 7192213"/>
              <a:gd name="connsiteX51" fmla="*/ 0 w 5635688"/>
              <a:gd name="connsiteY51" fmla="*/ 5321182 h 7192213"/>
              <a:gd name="connsiteX0" fmla="*/ 0 w 5635688"/>
              <a:gd name="connsiteY0" fmla="*/ 5321182 h 7192213"/>
              <a:gd name="connsiteX1" fmla="*/ 7176 w 5635688"/>
              <a:gd name="connsiteY1" fmla="*/ 5292545 h 7192213"/>
              <a:gd name="connsiteX2" fmla="*/ 4191 w 5635688"/>
              <a:gd name="connsiteY2" fmla="*/ 5273215 h 7192213"/>
              <a:gd name="connsiteX3" fmla="*/ 11880 w 5635688"/>
              <a:gd name="connsiteY3" fmla="*/ 5237214 h 7192213"/>
              <a:gd name="connsiteX4" fmla="*/ 18963 w 5635688"/>
              <a:gd name="connsiteY4" fmla="*/ 5184548 h 7192213"/>
              <a:gd name="connsiteX5" fmla="*/ 26514 w 5635688"/>
              <a:gd name="connsiteY5" fmla="*/ 5148294 h 7192213"/>
              <a:gd name="connsiteX6" fmla="*/ 28826 w 5635688"/>
              <a:gd name="connsiteY6" fmla="*/ 5141304 h 7192213"/>
              <a:gd name="connsiteX7" fmla="*/ 28826 w 5635688"/>
              <a:gd name="connsiteY7" fmla="*/ 4904080 h 7192213"/>
              <a:gd name="connsiteX8" fmla="*/ 26241 w 5635688"/>
              <a:gd name="connsiteY8" fmla="*/ 4886580 h 7192213"/>
              <a:gd name="connsiteX9" fmla="*/ 28826 w 5635688"/>
              <a:gd name="connsiteY9" fmla="*/ 4827542 h 7192213"/>
              <a:gd name="connsiteX10" fmla="*/ 25306 w 5635688"/>
              <a:gd name="connsiteY10" fmla="*/ 4818968 h 7192213"/>
              <a:gd name="connsiteX11" fmla="*/ 28826 w 5635688"/>
              <a:gd name="connsiteY11" fmla="*/ 4761248 h 7192213"/>
              <a:gd name="connsiteX12" fmla="*/ 25835 w 5635688"/>
              <a:gd name="connsiteY12" fmla="*/ 4698008 h 7192213"/>
              <a:gd name="connsiteX13" fmla="*/ 17801 w 5635688"/>
              <a:gd name="connsiteY13" fmla="*/ 4693286 h 7192213"/>
              <a:gd name="connsiteX14" fmla="*/ 17096 w 5635688"/>
              <a:gd name="connsiteY14" fmla="*/ 4679416 h 7192213"/>
              <a:gd name="connsiteX15" fmla="*/ 17250 w 5635688"/>
              <a:gd name="connsiteY15" fmla="*/ 4657582 h 7192213"/>
              <a:gd name="connsiteX16" fmla="*/ 25682 w 5635688"/>
              <a:gd name="connsiteY16" fmla="*/ 4608673 h 7192213"/>
              <a:gd name="connsiteX17" fmla="*/ 20696 w 5635688"/>
              <a:gd name="connsiteY17" fmla="*/ 27254 h 7192213"/>
              <a:gd name="connsiteX18" fmla="*/ 44529 w 5635688"/>
              <a:gd name="connsiteY18" fmla="*/ 3139 h 7192213"/>
              <a:gd name="connsiteX19" fmla="*/ 64219 w 5635688"/>
              <a:gd name="connsiteY19" fmla="*/ 24 h 7192213"/>
              <a:gd name="connsiteX20" fmla="*/ 2653439 w 5635688"/>
              <a:gd name="connsiteY20" fmla="*/ 0 h 7192213"/>
              <a:gd name="connsiteX21" fmla="*/ 2959929 w 5635688"/>
              <a:gd name="connsiteY21" fmla="*/ 0 h 7192213"/>
              <a:gd name="connsiteX22" fmla="*/ 5549063 w 5635688"/>
              <a:gd name="connsiteY22" fmla="*/ 0 h 7192213"/>
              <a:gd name="connsiteX23" fmla="*/ 5549068 w 5635688"/>
              <a:gd name="connsiteY23" fmla="*/ 2 h 7192213"/>
              <a:gd name="connsiteX24" fmla="*/ 5553587 w 5635688"/>
              <a:gd name="connsiteY24" fmla="*/ 0 h 7192213"/>
              <a:gd name="connsiteX25" fmla="*/ 5559961 w 5635688"/>
              <a:gd name="connsiteY25" fmla="*/ 3034 h 7192213"/>
              <a:gd name="connsiteX26" fmla="*/ 5596211 w 5635688"/>
              <a:gd name="connsiteY26" fmla="*/ 3034 h 7192213"/>
              <a:gd name="connsiteX27" fmla="*/ 5629738 w 5635688"/>
              <a:gd name="connsiteY27" fmla="*/ 36562 h 7192213"/>
              <a:gd name="connsiteX28" fmla="*/ 5629738 w 5635688"/>
              <a:gd name="connsiteY28" fmla="*/ 900024 h 7192213"/>
              <a:gd name="connsiteX29" fmla="*/ 5635688 w 5635688"/>
              <a:gd name="connsiteY29" fmla="*/ 909622 h 7192213"/>
              <a:gd name="connsiteX30" fmla="*/ 5629738 w 5635688"/>
              <a:gd name="connsiteY30" fmla="*/ 4092765 h 7192213"/>
              <a:gd name="connsiteX31" fmla="*/ 5629737 w 5635688"/>
              <a:gd name="connsiteY31" fmla="*/ 4092767 h 7192213"/>
              <a:gd name="connsiteX32" fmla="*/ 5629737 w 5635688"/>
              <a:gd name="connsiteY32" fmla="*/ 4412818 h 7192213"/>
              <a:gd name="connsiteX33" fmla="*/ 5629737 w 5635688"/>
              <a:gd name="connsiteY33" fmla="*/ 5426373 h 7192213"/>
              <a:gd name="connsiteX34" fmla="*/ 5629737 w 5635688"/>
              <a:gd name="connsiteY34" fmla="*/ 5848539 h 7192213"/>
              <a:gd name="connsiteX35" fmla="*/ 5629737 w 5635688"/>
              <a:gd name="connsiteY35" fmla="*/ 6736614 h 7192213"/>
              <a:gd name="connsiteX36" fmla="*/ 5629737 w 5635688"/>
              <a:gd name="connsiteY36" fmla="*/ 7158780 h 7192213"/>
              <a:gd name="connsiteX37" fmla="*/ 5596210 w 5635688"/>
              <a:gd name="connsiteY37" fmla="*/ 7192213 h 7192213"/>
              <a:gd name="connsiteX38" fmla="*/ 1982520 w 5635688"/>
              <a:gd name="connsiteY38" fmla="*/ 7192213 h 7192213"/>
              <a:gd name="connsiteX39" fmla="*/ 1976650 w 5635688"/>
              <a:gd name="connsiteY39" fmla="*/ 7189772 h 7192213"/>
              <a:gd name="connsiteX40" fmla="*/ 64205 w 5635688"/>
              <a:gd name="connsiteY40" fmla="*/ 7189772 h 7192213"/>
              <a:gd name="connsiteX41" fmla="*/ 28826 w 5635688"/>
              <a:gd name="connsiteY41" fmla="*/ 7165867 h 7192213"/>
              <a:gd name="connsiteX42" fmla="*/ 28826 w 5635688"/>
              <a:gd name="connsiteY42" fmla="*/ 6079439 h 7192213"/>
              <a:gd name="connsiteX43" fmla="*/ 18871 w 5635688"/>
              <a:gd name="connsiteY43" fmla="*/ 6043977 h 7192213"/>
              <a:gd name="connsiteX44" fmla="*/ 28826 w 5635688"/>
              <a:gd name="connsiteY44" fmla="*/ 6007501 h 7192213"/>
              <a:gd name="connsiteX45" fmla="*/ 28826 w 5635688"/>
              <a:gd name="connsiteY45" fmla="*/ 5521424 h 7192213"/>
              <a:gd name="connsiteX46" fmla="*/ 28826 w 5635688"/>
              <a:gd name="connsiteY46" fmla="*/ 5456903 h 7192213"/>
              <a:gd name="connsiteX47" fmla="*/ 18216 w 5635688"/>
              <a:gd name="connsiteY47" fmla="*/ 5420866 h 7192213"/>
              <a:gd name="connsiteX48" fmla="*/ 6056 w 5635688"/>
              <a:gd name="connsiteY48" fmla="*/ 5384020 h 7192213"/>
              <a:gd name="connsiteX49" fmla="*/ 815 w 5635688"/>
              <a:gd name="connsiteY49" fmla="*/ 5348515 h 7192213"/>
              <a:gd name="connsiteX50" fmla="*/ 0 w 5635688"/>
              <a:gd name="connsiteY50" fmla="*/ 5321182 h 7192213"/>
              <a:gd name="connsiteX0" fmla="*/ 0 w 5635688"/>
              <a:gd name="connsiteY0" fmla="*/ 5321182 h 7192213"/>
              <a:gd name="connsiteX1" fmla="*/ 7176 w 5635688"/>
              <a:gd name="connsiteY1" fmla="*/ 5292545 h 7192213"/>
              <a:gd name="connsiteX2" fmla="*/ 4191 w 5635688"/>
              <a:gd name="connsiteY2" fmla="*/ 5273215 h 7192213"/>
              <a:gd name="connsiteX3" fmla="*/ 11880 w 5635688"/>
              <a:gd name="connsiteY3" fmla="*/ 5237214 h 7192213"/>
              <a:gd name="connsiteX4" fmla="*/ 18963 w 5635688"/>
              <a:gd name="connsiteY4" fmla="*/ 5184548 h 7192213"/>
              <a:gd name="connsiteX5" fmla="*/ 26514 w 5635688"/>
              <a:gd name="connsiteY5" fmla="*/ 5148294 h 7192213"/>
              <a:gd name="connsiteX6" fmla="*/ 28826 w 5635688"/>
              <a:gd name="connsiteY6" fmla="*/ 5141304 h 7192213"/>
              <a:gd name="connsiteX7" fmla="*/ 28826 w 5635688"/>
              <a:gd name="connsiteY7" fmla="*/ 4904080 h 7192213"/>
              <a:gd name="connsiteX8" fmla="*/ 26241 w 5635688"/>
              <a:gd name="connsiteY8" fmla="*/ 4886580 h 7192213"/>
              <a:gd name="connsiteX9" fmla="*/ 28826 w 5635688"/>
              <a:gd name="connsiteY9" fmla="*/ 4827542 h 7192213"/>
              <a:gd name="connsiteX10" fmla="*/ 25306 w 5635688"/>
              <a:gd name="connsiteY10" fmla="*/ 4818968 h 7192213"/>
              <a:gd name="connsiteX11" fmla="*/ 28826 w 5635688"/>
              <a:gd name="connsiteY11" fmla="*/ 4761248 h 7192213"/>
              <a:gd name="connsiteX12" fmla="*/ 25835 w 5635688"/>
              <a:gd name="connsiteY12" fmla="*/ 4698008 h 7192213"/>
              <a:gd name="connsiteX13" fmla="*/ 17801 w 5635688"/>
              <a:gd name="connsiteY13" fmla="*/ 4693286 h 7192213"/>
              <a:gd name="connsiteX14" fmla="*/ 17096 w 5635688"/>
              <a:gd name="connsiteY14" fmla="*/ 4679416 h 7192213"/>
              <a:gd name="connsiteX15" fmla="*/ 17250 w 5635688"/>
              <a:gd name="connsiteY15" fmla="*/ 4657582 h 7192213"/>
              <a:gd name="connsiteX16" fmla="*/ 25682 w 5635688"/>
              <a:gd name="connsiteY16" fmla="*/ 4608673 h 7192213"/>
              <a:gd name="connsiteX17" fmla="*/ 20696 w 5635688"/>
              <a:gd name="connsiteY17" fmla="*/ 27254 h 7192213"/>
              <a:gd name="connsiteX18" fmla="*/ 44529 w 5635688"/>
              <a:gd name="connsiteY18" fmla="*/ 3139 h 7192213"/>
              <a:gd name="connsiteX19" fmla="*/ 64219 w 5635688"/>
              <a:gd name="connsiteY19" fmla="*/ 24 h 7192213"/>
              <a:gd name="connsiteX20" fmla="*/ 2653439 w 5635688"/>
              <a:gd name="connsiteY20" fmla="*/ 0 h 7192213"/>
              <a:gd name="connsiteX21" fmla="*/ 2959929 w 5635688"/>
              <a:gd name="connsiteY21" fmla="*/ 0 h 7192213"/>
              <a:gd name="connsiteX22" fmla="*/ 5549063 w 5635688"/>
              <a:gd name="connsiteY22" fmla="*/ 0 h 7192213"/>
              <a:gd name="connsiteX23" fmla="*/ 5549068 w 5635688"/>
              <a:gd name="connsiteY23" fmla="*/ 2 h 7192213"/>
              <a:gd name="connsiteX24" fmla="*/ 5553587 w 5635688"/>
              <a:gd name="connsiteY24" fmla="*/ 0 h 7192213"/>
              <a:gd name="connsiteX25" fmla="*/ 5559961 w 5635688"/>
              <a:gd name="connsiteY25" fmla="*/ 3034 h 7192213"/>
              <a:gd name="connsiteX26" fmla="*/ 5596211 w 5635688"/>
              <a:gd name="connsiteY26" fmla="*/ 3034 h 7192213"/>
              <a:gd name="connsiteX27" fmla="*/ 5629738 w 5635688"/>
              <a:gd name="connsiteY27" fmla="*/ 36562 h 7192213"/>
              <a:gd name="connsiteX28" fmla="*/ 5629738 w 5635688"/>
              <a:gd name="connsiteY28" fmla="*/ 900024 h 7192213"/>
              <a:gd name="connsiteX29" fmla="*/ 5635688 w 5635688"/>
              <a:gd name="connsiteY29" fmla="*/ 909622 h 7192213"/>
              <a:gd name="connsiteX30" fmla="*/ 5629738 w 5635688"/>
              <a:gd name="connsiteY30" fmla="*/ 4092765 h 7192213"/>
              <a:gd name="connsiteX31" fmla="*/ 5629737 w 5635688"/>
              <a:gd name="connsiteY31" fmla="*/ 4412818 h 7192213"/>
              <a:gd name="connsiteX32" fmla="*/ 5629737 w 5635688"/>
              <a:gd name="connsiteY32" fmla="*/ 5426373 h 7192213"/>
              <a:gd name="connsiteX33" fmla="*/ 5629737 w 5635688"/>
              <a:gd name="connsiteY33" fmla="*/ 5848539 h 7192213"/>
              <a:gd name="connsiteX34" fmla="*/ 5629737 w 5635688"/>
              <a:gd name="connsiteY34" fmla="*/ 6736614 h 7192213"/>
              <a:gd name="connsiteX35" fmla="*/ 5629737 w 5635688"/>
              <a:gd name="connsiteY35" fmla="*/ 7158780 h 7192213"/>
              <a:gd name="connsiteX36" fmla="*/ 5596210 w 5635688"/>
              <a:gd name="connsiteY36" fmla="*/ 7192213 h 7192213"/>
              <a:gd name="connsiteX37" fmla="*/ 1982520 w 5635688"/>
              <a:gd name="connsiteY37" fmla="*/ 7192213 h 7192213"/>
              <a:gd name="connsiteX38" fmla="*/ 1976650 w 5635688"/>
              <a:gd name="connsiteY38" fmla="*/ 7189772 h 7192213"/>
              <a:gd name="connsiteX39" fmla="*/ 64205 w 5635688"/>
              <a:gd name="connsiteY39" fmla="*/ 7189772 h 7192213"/>
              <a:gd name="connsiteX40" fmla="*/ 28826 w 5635688"/>
              <a:gd name="connsiteY40" fmla="*/ 7165867 h 7192213"/>
              <a:gd name="connsiteX41" fmla="*/ 28826 w 5635688"/>
              <a:gd name="connsiteY41" fmla="*/ 6079439 h 7192213"/>
              <a:gd name="connsiteX42" fmla="*/ 18871 w 5635688"/>
              <a:gd name="connsiteY42" fmla="*/ 6043977 h 7192213"/>
              <a:gd name="connsiteX43" fmla="*/ 28826 w 5635688"/>
              <a:gd name="connsiteY43" fmla="*/ 6007501 h 7192213"/>
              <a:gd name="connsiteX44" fmla="*/ 28826 w 5635688"/>
              <a:gd name="connsiteY44" fmla="*/ 5521424 h 7192213"/>
              <a:gd name="connsiteX45" fmla="*/ 28826 w 5635688"/>
              <a:gd name="connsiteY45" fmla="*/ 5456903 h 7192213"/>
              <a:gd name="connsiteX46" fmla="*/ 18216 w 5635688"/>
              <a:gd name="connsiteY46" fmla="*/ 5420866 h 7192213"/>
              <a:gd name="connsiteX47" fmla="*/ 6056 w 5635688"/>
              <a:gd name="connsiteY47" fmla="*/ 5384020 h 7192213"/>
              <a:gd name="connsiteX48" fmla="*/ 815 w 5635688"/>
              <a:gd name="connsiteY48" fmla="*/ 5348515 h 7192213"/>
              <a:gd name="connsiteX49" fmla="*/ 0 w 5635688"/>
              <a:gd name="connsiteY49" fmla="*/ 5321182 h 7192213"/>
              <a:gd name="connsiteX0" fmla="*/ 0 w 5635688"/>
              <a:gd name="connsiteY0" fmla="*/ 5321182 h 7192213"/>
              <a:gd name="connsiteX1" fmla="*/ 7176 w 5635688"/>
              <a:gd name="connsiteY1" fmla="*/ 5292545 h 7192213"/>
              <a:gd name="connsiteX2" fmla="*/ 4191 w 5635688"/>
              <a:gd name="connsiteY2" fmla="*/ 5273215 h 7192213"/>
              <a:gd name="connsiteX3" fmla="*/ 11880 w 5635688"/>
              <a:gd name="connsiteY3" fmla="*/ 5237214 h 7192213"/>
              <a:gd name="connsiteX4" fmla="*/ 18963 w 5635688"/>
              <a:gd name="connsiteY4" fmla="*/ 5184548 h 7192213"/>
              <a:gd name="connsiteX5" fmla="*/ 26514 w 5635688"/>
              <a:gd name="connsiteY5" fmla="*/ 5148294 h 7192213"/>
              <a:gd name="connsiteX6" fmla="*/ 28826 w 5635688"/>
              <a:gd name="connsiteY6" fmla="*/ 5141304 h 7192213"/>
              <a:gd name="connsiteX7" fmla="*/ 28826 w 5635688"/>
              <a:gd name="connsiteY7" fmla="*/ 4904080 h 7192213"/>
              <a:gd name="connsiteX8" fmla="*/ 26241 w 5635688"/>
              <a:gd name="connsiteY8" fmla="*/ 4886580 h 7192213"/>
              <a:gd name="connsiteX9" fmla="*/ 28826 w 5635688"/>
              <a:gd name="connsiteY9" fmla="*/ 4827542 h 7192213"/>
              <a:gd name="connsiteX10" fmla="*/ 25306 w 5635688"/>
              <a:gd name="connsiteY10" fmla="*/ 4818968 h 7192213"/>
              <a:gd name="connsiteX11" fmla="*/ 28826 w 5635688"/>
              <a:gd name="connsiteY11" fmla="*/ 4761248 h 7192213"/>
              <a:gd name="connsiteX12" fmla="*/ 25835 w 5635688"/>
              <a:gd name="connsiteY12" fmla="*/ 4698008 h 7192213"/>
              <a:gd name="connsiteX13" fmla="*/ 17801 w 5635688"/>
              <a:gd name="connsiteY13" fmla="*/ 4693286 h 7192213"/>
              <a:gd name="connsiteX14" fmla="*/ 17096 w 5635688"/>
              <a:gd name="connsiteY14" fmla="*/ 4679416 h 7192213"/>
              <a:gd name="connsiteX15" fmla="*/ 17250 w 5635688"/>
              <a:gd name="connsiteY15" fmla="*/ 4657582 h 7192213"/>
              <a:gd name="connsiteX16" fmla="*/ 25682 w 5635688"/>
              <a:gd name="connsiteY16" fmla="*/ 4608673 h 7192213"/>
              <a:gd name="connsiteX17" fmla="*/ 20696 w 5635688"/>
              <a:gd name="connsiteY17" fmla="*/ 27254 h 7192213"/>
              <a:gd name="connsiteX18" fmla="*/ 44529 w 5635688"/>
              <a:gd name="connsiteY18" fmla="*/ 3139 h 7192213"/>
              <a:gd name="connsiteX19" fmla="*/ 64219 w 5635688"/>
              <a:gd name="connsiteY19" fmla="*/ 24 h 7192213"/>
              <a:gd name="connsiteX20" fmla="*/ 2653439 w 5635688"/>
              <a:gd name="connsiteY20" fmla="*/ 0 h 7192213"/>
              <a:gd name="connsiteX21" fmla="*/ 2959929 w 5635688"/>
              <a:gd name="connsiteY21" fmla="*/ 0 h 7192213"/>
              <a:gd name="connsiteX22" fmla="*/ 5549063 w 5635688"/>
              <a:gd name="connsiteY22" fmla="*/ 0 h 7192213"/>
              <a:gd name="connsiteX23" fmla="*/ 5549068 w 5635688"/>
              <a:gd name="connsiteY23" fmla="*/ 2 h 7192213"/>
              <a:gd name="connsiteX24" fmla="*/ 5553587 w 5635688"/>
              <a:gd name="connsiteY24" fmla="*/ 0 h 7192213"/>
              <a:gd name="connsiteX25" fmla="*/ 5559961 w 5635688"/>
              <a:gd name="connsiteY25" fmla="*/ 3034 h 7192213"/>
              <a:gd name="connsiteX26" fmla="*/ 5596211 w 5635688"/>
              <a:gd name="connsiteY26" fmla="*/ 3034 h 7192213"/>
              <a:gd name="connsiteX27" fmla="*/ 5629738 w 5635688"/>
              <a:gd name="connsiteY27" fmla="*/ 36562 h 7192213"/>
              <a:gd name="connsiteX28" fmla="*/ 5629738 w 5635688"/>
              <a:gd name="connsiteY28" fmla="*/ 900024 h 7192213"/>
              <a:gd name="connsiteX29" fmla="*/ 5635688 w 5635688"/>
              <a:gd name="connsiteY29" fmla="*/ 909622 h 7192213"/>
              <a:gd name="connsiteX30" fmla="*/ 5629738 w 5635688"/>
              <a:gd name="connsiteY30" fmla="*/ 4092765 h 7192213"/>
              <a:gd name="connsiteX31" fmla="*/ 5629737 w 5635688"/>
              <a:gd name="connsiteY31" fmla="*/ 5426373 h 7192213"/>
              <a:gd name="connsiteX32" fmla="*/ 5629737 w 5635688"/>
              <a:gd name="connsiteY32" fmla="*/ 5848539 h 7192213"/>
              <a:gd name="connsiteX33" fmla="*/ 5629737 w 5635688"/>
              <a:gd name="connsiteY33" fmla="*/ 6736614 h 7192213"/>
              <a:gd name="connsiteX34" fmla="*/ 5629737 w 5635688"/>
              <a:gd name="connsiteY34" fmla="*/ 7158780 h 7192213"/>
              <a:gd name="connsiteX35" fmla="*/ 5596210 w 5635688"/>
              <a:gd name="connsiteY35" fmla="*/ 7192213 h 7192213"/>
              <a:gd name="connsiteX36" fmla="*/ 1982520 w 5635688"/>
              <a:gd name="connsiteY36" fmla="*/ 7192213 h 7192213"/>
              <a:gd name="connsiteX37" fmla="*/ 1976650 w 5635688"/>
              <a:gd name="connsiteY37" fmla="*/ 7189772 h 7192213"/>
              <a:gd name="connsiteX38" fmla="*/ 64205 w 5635688"/>
              <a:gd name="connsiteY38" fmla="*/ 7189772 h 7192213"/>
              <a:gd name="connsiteX39" fmla="*/ 28826 w 5635688"/>
              <a:gd name="connsiteY39" fmla="*/ 7165867 h 7192213"/>
              <a:gd name="connsiteX40" fmla="*/ 28826 w 5635688"/>
              <a:gd name="connsiteY40" fmla="*/ 6079439 h 7192213"/>
              <a:gd name="connsiteX41" fmla="*/ 18871 w 5635688"/>
              <a:gd name="connsiteY41" fmla="*/ 6043977 h 7192213"/>
              <a:gd name="connsiteX42" fmla="*/ 28826 w 5635688"/>
              <a:gd name="connsiteY42" fmla="*/ 6007501 h 7192213"/>
              <a:gd name="connsiteX43" fmla="*/ 28826 w 5635688"/>
              <a:gd name="connsiteY43" fmla="*/ 5521424 h 7192213"/>
              <a:gd name="connsiteX44" fmla="*/ 28826 w 5635688"/>
              <a:gd name="connsiteY44" fmla="*/ 5456903 h 7192213"/>
              <a:gd name="connsiteX45" fmla="*/ 18216 w 5635688"/>
              <a:gd name="connsiteY45" fmla="*/ 5420866 h 7192213"/>
              <a:gd name="connsiteX46" fmla="*/ 6056 w 5635688"/>
              <a:gd name="connsiteY46" fmla="*/ 5384020 h 7192213"/>
              <a:gd name="connsiteX47" fmla="*/ 815 w 5635688"/>
              <a:gd name="connsiteY47" fmla="*/ 5348515 h 7192213"/>
              <a:gd name="connsiteX48" fmla="*/ 0 w 5635688"/>
              <a:gd name="connsiteY48" fmla="*/ 5321182 h 7192213"/>
              <a:gd name="connsiteX0" fmla="*/ 0 w 5635688"/>
              <a:gd name="connsiteY0" fmla="*/ 5321182 h 7192213"/>
              <a:gd name="connsiteX1" fmla="*/ 7176 w 5635688"/>
              <a:gd name="connsiteY1" fmla="*/ 5292545 h 7192213"/>
              <a:gd name="connsiteX2" fmla="*/ 4191 w 5635688"/>
              <a:gd name="connsiteY2" fmla="*/ 5273215 h 7192213"/>
              <a:gd name="connsiteX3" fmla="*/ 11880 w 5635688"/>
              <a:gd name="connsiteY3" fmla="*/ 5237214 h 7192213"/>
              <a:gd name="connsiteX4" fmla="*/ 18963 w 5635688"/>
              <a:gd name="connsiteY4" fmla="*/ 5184548 h 7192213"/>
              <a:gd name="connsiteX5" fmla="*/ 26514 w 5635688"/>
              <a:gd name="connsiteY5" fmla="*/ 5148294 h 7192213"/>
              <a:gd name="connsiteX6" fmla="*/ 28826 w 5635688"/>
              <a:gd name="connsiteY6" fmla="*/ 5141304 h 7192213"/>
              <a:gd name="connsiteX7" fmla="*/ 28826 w 5635688"/>
              <a:gd name="connsiteY7" fmla="*/ 4904080 h 7192213"/>
              <a:gd name="connsiteX8" fmla="*/ 26241 w 5635688"/>
              <a:gd name="connsiteY8" fmla="*/ 4886580 h 7192213"/>
              <a:gd name="connsiteX9" fmla="*/ 28826 w 5635688"/>
              <a:gd name="connsiteY9" fmla="*/ 4827542 h 7192213"/>
              <a:gd name="connsiteX10" fmla="*/ 25306 w 5635688"/>
              <a:gd name="connsiteY10" fmla="*/ 4818968 h 7192213"/>
              <a:gd name="connsiteX11" fmla="*/ 28826 w 5635688"/>
              <a:gd name="connsiteY11" fmla="*/ 4761248 h 7192213"/>
              <a:gd name="connsiteX12" fmla="*/ 25835 w 5635688"/>
              <a:gd name="connsiteY12" fmla="*/ 4698008 h 7192213"/>
              <a:gd name="connsiteX13" fmla="*/ 17801 w 5635688"/>
              <a:gd name="connsiteY13" fmla="*/ 4693286 h 7192213"/>
              <a:gd name="connsiteX14" fmla="*/ 17096 w 5635688"/>
              <a:gd name="connsiteY14" fmla="*/ 4679416 h 7192213"/>
              <a:gd name="connsiteX15" fmla="*/ 17250 w 5635688"/>
              <a:gd name="connsiteY15" fmla="*/ 4657582 h 7192213"/>
              <a:gd name="connsiteX16" fmla="*/ 25682 w 5635688"/>
              <a:gd name="connsiteY16" fmla="*/ 4608673 h 7192213"/>
              <a:gd name="connsiteX17" fmla="*/ 20696 w 5635688"/>
              <a:gd name="connsiteY17" fmla="*/ 27254 h 7192213"/>
              <a:gd name="connsiteX18" fmla="*/ 44529 w 5635688"/>
              <a:gd name="connsiteY18" fmla="*/ 3139 h 7192213"/>
              <a:gd name="connsiteX19" fmla="*/ 64219 w 5635688"/>
              <a:gd name="connsiteY19" fmla="*/ 24 h 7192213"/>
              <a:gd name="connsiteX20" fmla="*/ 2653439 w 5635688"/>
              <a:gd name="connsiteY20" fmla="*/ 0 h 7192213"/>
              <a:gd name="connsiteX21" fmla="*/ 2959929 w 5635688"/>
              <a:gd name="connsiteY21" fmla="*/ 0 h 7192213"/>
              <a:gd name="connsiteX22" fmla="*/ 5549063 w 5635688"/>
              <a:gd name="connsiteY22" fmla="*/ 0 h 7192213"/>
              <a:gd name="connsiteX23" fmla="*/ 5549068 w 5635688"/>
              <a:gd name="connsiteY23" fmla="*/ 2 h 7192213"/>
              <a:gd name="connsiteX24" fmla="*/ 5553587 w 5635688"/>
              <a:gd name="connsiteY24" fmla="*/ 0 h 7192213"/>
              <a:gd name="connsiteX25" fmla="*/ 5559961 w 5635688"/>
              <a:gd name="connsiteY25" fmla="*/ 3034 h 7192213"/>
              <a:gd name="connsiteX26" fmla="*/ 5596211 w 5635688"/>
              <a:gd name="connsiteY26" fmla="*/ 3034 h 7192213"/>
              <a:gd name="connsiteX27" fmla="*/ 5629738 w 5635688"/>
              <a:gd name="connsiteY27" fmla="*/ 36562 h 7192213"/>
              <a:gd name="connsiteX28" fmla="*/ 5629738 w 5635688"/>
              <a:gd name="connsiteY28" fmla="*/ 900024 h 7192213"/>
              <a:gd name="connsiteX29" fmla="*/ 5635688 w 5635688"/>
              <a:gd name="connsiteY29" fmla="*/ 909622 h 7192213"/>
              <a:gd name="connsiteX30" fmla="*/ 5629737 w 5635688"/>
              <a:gd name="connsiteY30" fmla="*/ 5426373 h 7192213"/>
              <a:gd name="connsiteX31" fmla="*/ 5629737 w 5635688"/>
              <a:gd name="connsiteY31" fmla="*/ 5848539 h 7192213"/>
              <a:gd name="connsiteX32" fmla="*/ 5629737 w 5635688"/>
              <a:gd name="connsiteY32" fmla="*/ 6736614 h 7192213"/>
              <a:gd name="connsiteX33" fmla="*/ 5629737 w 5635688"/>
              <a:gd name="connsiteY33" fmla="*/ 7158780 h 7192213"/>
              <a:gd name="connsiteX34" fmla="*/ 5596210 w 5635688"/>
              <a:gd name="connsiteY34" fmla="*/ 7192213 h 7192213"/>
              <a:gd name="connsiteX35" fmla="*/ 1982520 w 5635688"/>
              <a:gd name="connsiteY35" fmla="*/ 7192213 h 7192213"/>
              <a:gd name="connsiteX36" fmla="*/ 1976650 w 5635688"/>
              <a:gd name="connsiteY36" fmla="*/ 7189772 h 7192213"/>
              <a:gd name="connsiteX37" fmla="*/ 64205 w 5635688"/>
              <a:gd name="connsiteY37" fmla="*/ 7189772 h 7192213"/>
              <a:gd name="connsiteX38" fmla="*/ 28826 w 5635688"/>
              <a:gd name="connsiteY38" fmla="*/ 7165867 h 7192213"/>
              <a:gd name="connsiteX39" fmla="*/ 28826 w 5635688"/>
              <a:gd name="connsiteY39" fmla="*/ 6079439 h 7192213"/>
              <a:gd name="connsiteX40" fmla="*/ 18871 w 5635688"/>
              <a:gd name="connsiteY40" fmla="*/ 6043977 h 7192213"/>
              <a:gd name="connsiteX41" fmla="*/ 28826 w 5635688"/>
              <a:gd name="connsiteY41" fmla="*/ 6007501 h 7192213"/>
              <a:gd name="connsiteX42" fmla="*/ 28826 w 5635688"/>
              <a:gd name="connsiteY42" fmla="*/ 5521424 h 7192213"/>
              <a:gd name="connsiteX43" fmla="*/ 28826 w 5635688"/>
              <a:gd name="connsiteY43" fmla="*/ 5456903 h 7192213"/>
              <a:gd name="connsiteX44" fmla="*/ 18216 w 5635688"/>
              <a:gd name="connsiteY44" fmla="*/ 5420866 h 7192213"/>
              <a:gd name="connsiteX45" fmla="*/ 6056 w 5635688"/>
              <a:gd name="connsiteY45" fmla="*/ 5384020 h 7192213"/>
              <a:gd name="connsiteX46" fmla="*/ 815 w 5635688"/>
              <a:gd name="connsiteY46" fmla="*/ 5348515 h 7192213"/>
              <a:gd name="connsiteX47" fmla="*/ 0 w 5635688"/>
              <a:gd name="connsiteY47" fmla="*/ 5321182 h 7192213"/>
              <a:gd name="connsiteX0" fmla="*/ 0 w 5629738"/>
              <a:gd name="connsiteY0" fmla="*/ 5321182 h 7192213"/>
              <a:gd name="connsiteX1" fmla="*/ 7176 w 5629738"/>
              <a:gd name="connsiteY1" fmla="*/ 5292545 h 7192213"/>
              <a:gd name="connsiteX2" fmla="*/ 4191 w 5629738"/>
              <a:gd name="connsiteY2" fmla="*/ 5273215 h 7192213"/>
              <a:gd name="connsiteX3" fmla="*/ 11880 w 5629738"/>
              <a:gd name="connsiteY3" fmla="*/ 5237214 h 7192213"/>
              <a:gd name="connsiteX4" fmla="*/ 18963 w 5629738"/>
              <a:gd name="connsiteY4" fmla="*/ 5184548 h 7192213"/>
              <a:gd name="connsiteX5" fmla="*/ 26514 w 5629738"/>
              <a:gd name="connsiteY5" fmla="*/ 5148294 h 7192213"/>
              <a:gd name="connsiteX6" fmla="*/ 28826 w 5629738"/>
              <a:gd name="connsiteY6" fmla="*/ 5141304 h 7192213"/>
              <a:gd name="connsiteX7" fmla="*/ 28826 w 5629738"/>
              <a:gd name="connsiteY7" fmla="*/ 4904080 h 7192213"/>
              <a:gd name="connsiteX8" fmla="*/ 26241 w 5629738"/>
              <a:gd name="connsiteY8" fmla="*/ 4886580 h 7192213"/>
              <a:gd name="connsiteX9" fmla="*/ 28826 w 5629738"/>
              <a:gd name="connsiteY9" fmla="*/ 4827542 h 7192213"/>
              <a:gd name="connsiteX10" fmla="*/ 25306 w 5629738"/>
              <a:gd name="connsiteY10" fmla="*/ 4818968 h 7192213"/>
              <a:gd name="connsiteX11" fmla="*/ 28826 w 5629738"/>
              <a:gd name="connsiteY11" fmla="*/ 4761248 h 7192213"/>
              <a:gd name="connsiteX12" fmla="*/ 25835 w 5629738"/>
              <a:gd name="connsiteY12" fmla="*/ 4698008 h 7192213"/>
              <a:gd name="connsiteX13" fmla="*/ 17801 w 5629738"/>
              <a:gd name="connsiteY13" fmla="*/ 4693286 h 7192213"/>
              <a:gd name="connsiteX14" fmla="*/ 17096 w 5629738"/>
              <a:gd name="connsiteY14" fmla="*/ 4679416 h 7192213"/>
              <a:gd name="connsiteX15" fmla="*/ 17250 w 5629738"/>
              <a:gd name="connsiteY15" fmla="*/ 4657582 h 7192213"/>
              <a:gd name="connsiteX16" fmla="*/ 25682 w 5629738"/>
              <a:gd name="connsiteY16" fmla="*/ 4608673 h 7192213"/>
              <a:gd name="connsiteX17" fmla="*/ 20696 w 5629738"/>
              <a:gd name="connsiteY17" fmla="*/ 27254 h 7192213"/>
              <a:gd name="connsiteX18" fmla="*/ 44529 w 5629738"/>
              <a:gd name="connsiteY18" fmla="*/ 3139 h 7192213"/>
              <a:gd name="connsiteX19" fmla="*/ 64219 w 5629738"/>
              <a:gd name="connsiteY19" fmla="*/ 24 h 7192213"/>
              <a:gd name="connsiteX20" fmla="*/ 2653439 w 5629738"/>
              <a:gd name="connsiteY20" fmla="*/ 0 h 7192213"/>
              <a:gd name="connsiteX21" fmla="*/ 2959929 w 5629738"/>
              <a:gd name="connsiteY21" fmla="*/ 0 h 7192213"/>
              <a:gd name="connsiteX22" fmla="*/ 5549063 w 5629738"/>
              <a:gd name="connsiteY22" fmla="*/ 0 h 7192213"/>
              <a:gd name="connsiteX23" fmla="*/ 5549068 w 5629738"/>
              <a:gd name="connsiteY23" fmla="*/ 2 h 7192213"/>
              <a:gd name="connsiteX24" fmla="*/ 5553587 w 5629738"/>
              <a:gd name="connsiteY24" fmla="*/ 0 h 7192213"/>
              <a:gd name="connsiteX25" fmla="*/ 5559961 w 5629738"/>
              <a:gd name="connsiteY25" fmla="*/ 3034 h 7192213"/>
              <a:gd name="connsiteX26" fmla="*/ 5596211 w 5629738"/>
              <a:gd name="connsiteY26" fmla="*/ 3034 h 7192213"/>
              <a:gd name="connsiteX27" fmla="*/ 5629738 w 5629738"/>
              <a:gd name="connsiteY27" fmla="*/ 36562 h 7192213"/>
              <a:gd name="connsiteX28" fmla="*/ 5629738 w 5629738"/>
              <a:gd name="connsiteY28" fmla="*/ 900024 h 7192213"/>
              <a:gd name="connsiteX29" fmla="*/ 5629737 w 5629738"/>
              <a:gd name="connsiteY29" fmla="*/ 5426373 h 7192213"/>
              <a:gd name="connsiteX30" fmla="*/ 5629737 w 5629738"/>
              <a:gd name="connsiteY30" fmla="*/ 5848539 h 7192213"/>
              <a:gd name="connsiteX31" fmla="*/ 5629737 w 5629738"/>
              <a:gd name="connsiteY31" fmla="*/ 6736614 h 7192213"/>
              <a:gd name="connsiteX32" fmla="*/ 5629737 w 5629738"/>
              <a:gd name="connsiteY32" fmla="*/ 7158780 h 7192213"/>
              <a:gd name="connsiteX33" fmla="*/ 5596210 w 5629738"/>
              <a:gd name="connsiteY33" fmla="*/ 7192213 h 7192213"/>
              <a:gd name="connsiteX34" fmla="*/ 1982520 w 5629738"/>
              <a:gd name="connsiteY34" fmla="*/ 7192213 h 7192213"/>
              <a:gd name="connsiteX35" fmla="*/ 1976650 w 5629738"/>
              <a:gd name="connsiteY35" fmla="*/ 7189772 h 7192213"/>
              <a:gd name="connsiteX36" fmla="*/ 64205 w 5629738"/>
              <a:gd name="connsiteY36" fmla="*/ 7189772 h 7192213"/>
              <a:gd name="connsiteX37" fmla="*/ 28826 w 5629738"/>
              <a:gd name="connsiteY37" fmla="*/ 7165867 h 7192213"/>
              <a:gd name="connsiteX38" fmla="*/ 28826 w 5629738"/>
              <a:gd name="connsiteY38" fmla="*/ 6079439 h 7192213"/>
              <a:gd name="connsiteX39" fmla="*/ 18871 w 5629738"/>
              <a:gd name="connsiteY39" fmla="*/ 6043977 h 7192213"/>
              <a:gd name="connsiteX40" fmla="*/ 28826 w 5629738"/>
              <a:gd name="connsiteY40" fmla="*/ 6007501 h 7192213"/>
              <a:gd name="connsiteX41" fmla="*/ 28826 w 5629738"/>
              <a:gd name="connsiteY41" fmla="*/ 5521424 h 7192213"/>
              <a:gd name="connsiteX42" fmla="*/ 28826 w 5629738"/>
              <a:gd name="connsiteY42" fmla="*/ 5456903 h 7192213"/>
              <a:gd name="connsiteX43" fmla="*/ 18216 w 5629738"/>
              <a:gd name="connsiteY43" fmla="*/ 5420866 h 7192213"/>
              <a:gd name="connsiteX44" fmla="*/ 6056 w 5629738"/>
              <a:gd name="connsiteY44" fmla="*/ 5384020 h 7192213"/>
              <a:gd name="connsiteX45" fmla="*/ 815 w 5629738"/>
              <a:gd name="connsiteY45" fmla="*/ 5348515 h 7192213"/>
              <a:gd name="connsiteX46" fmla="*/ 0 w 5629738"/>
              <a:gd name="connsiteY46" fmla="*/ 5321182 h 7192213"/>
              <a:gd name="connsiteX0" fmla="*/ 0 w 5629738"/>
              <a:gd name="connsiteY0" fmla="*/ 5321182 h 7192213"/>
              <a:gd name="connsiteX1" fmla="*/ 7176 w 5629738"/>
              <a:gd name="connsiteY1" fmla="*/ 5292545 h 7192213"/>
              <a:gd name="connsiteX2" fmla="*/ 4191 w 5629738"/>
              <a:gd name="connsiteY2" fmla="*/ 5273215 h 7192213"/>
              <a:gd name="connsiteX3" fmla="*/ 11880 w 5629738"/>
              <a:gd name="connsiteY3" fmla="*/ 5237214 h 7192213"/>
              <a:gd name="connsiteX4" fmla="*/ 18963 w 5629738"/>
              <a:gd name="connsiteY4" fmla="*/ 5184548 h 7192213"/>
              <a:gd name="connsiteX5" fmla="*/ 26514 w 5629738"/>
              <a:gd name="connsiteY5" fmla="*/ 5148294 h 7192213"/>
              <a:gd name="connsiteX6" fmla="*/ 28826 w 5629738"/>
              <a:gd name="connsiteY6" fmla="*/ 5141304 h 7192213"/>
              <a:gd name="connsiteX7" fmla="*/ 28826 w 5629738"/>
              <a:gd name="connsiteY7" fmla="*/ 4904080 h 7192213"/>
              <a:gd name="connsiteX8" fmla="*/ 26241 w 5629738"/>
              <a:gd name="connsiteY8" fmla="*/ 4886580 h 7192213"/>
              <a:gd name="connsiteX9" fmla="*/ 28826 w 5629738"/>
              <a:gd name="connsiteY9" fmla="*/ 4827542 h 7192213"/>
              <a:gd name="connsiteX10" fmla="*/ 25306 w 5629738"/>
              <a:gd name="connsiteY10" fmla="*/ 4818968 h 7192213"/>
              <a:gd name="connsiteX11" fmla="*/ 28826 w 5629738"/>
              <a:gd name="connsiteY11" fmla="*/ 4761248 h 7192213"/>
              <a:gd name="connsiteX12" fmla="*/ 25835 w 5629738"/>
              <a:gd name="connsiteY12" fmla="*/ 4698008 h 7192213"/>
              <a:gd name="connsiteX13" fmla="*/ 17801 w 5629738"/>
              <a:gd name="connsiteY13" fmla="*/ 4693286 h 7192213"/>
              <a:gd name="connsiteX14" fmla="*/ 17096 w 5629738"/>
              <a:gd name="connsiteY14" fmla="*/ 4679416 h 7192213"/>
              <a:gd name="connsiteX15" fmla="*/ 17250 w 5629738"/>
              <a:gd name="connsiteY15" fmla="*/ 4657582 h 7192213"/>
              <a:gd name="connsiteX16" fmla="*/ 25682 w 5629738"/>
              <a:gd name="connsiteY16" fmla="*/ 4608673 h 7192213"/>
              <a:gd name="connsiteX17" fmla="*/ 20696 w 5629738"/>
              <a:gd name="connsiteY17" fmla="*/ 27254 h 7192213"/>
              <a:gd name="connsiteX18" fmla="*/ 44529 w 5629738"/>
              <a:gd name="connsiteY18" fmla="*/ 3139 h 7192213"/>
              <a:gd name="connsiteX19" fmla="*/ 64219 w 5629738"/>
              <a:gd name="connsiteY19" fmla="*/ 24 h 7192213"/>
              <a:gd name="connsiteX20" fmla="*/ 2653439 w 5629738"/>
              <a:gd name="connsiteY20" fmla="*/ 0 h 7192213"/>
              <a:gd name="connsiteX21" fmla="*/ 2959929 w 5629738"/>
              <a:gd name="connsiteY21" fmla="*/ 0 h 7192213"/>
              <a:gd name="connsiteX22" fmla="*/ 5549063 w 5629738"/>
              <a:gd name="connsiteY22" fmla="*/ 0 h 7192213"/>
              <a:gd name="connsiteX23" fmla="*/ 5549068 w 5629738"/>
              <a:gd name="connsiteY23" fmla="*/ 2 h 7192213"/>
              <a:gd name="connsiteX24" fmla="*/ 5553587 w 5629738"/>
              <a:gd name="connsiteY24" fmla="*/ 0 h 7192213"/>
              <a:gd name="connsiteX25" fmla="*/ 5559961 w 5629738"/>
              <a:gd name="connsiteY25" fmla="*/ 3034 h 7192213"/>
              <a:gd name="connsiteX26" fmla="*/ 5596211 w 5629738"/>
              <a:gd name="connsiteY26" fmla="*/ 3034 h 7192213"/>
              <a:gd name="connsiteX27" fmla="*/ 5629738 w 5629738"/>
              <a:gd name="connsiteY27" fmla="*/ 36562 h 7192213"/>
              <a:gd name="connsiteX28" fmla="*/ 5629737 w 5629738"/>
              <a:gd name="connsiteY28" fmla="*/ 5426373 h 7192213"/>
              <a:gd name="connsiteX29" fmla="*/ 5629737 w 5629738"/>
              <a:gd name="connsiteY29" fmla="*/ 5848539 h 7192213"/>
              <a:gd name="connsiteX30" fmla="*/ 5629737 w 5629738"/>
              <a:gd name="connsiteY30" fmla="*/ 6736614 h 7192213"/>
              <a:gd name="connsiteX31" fmla="*/ 5629737 w 5629738"/>
              <a:gd name="connsiteY31" fmla="*/ 7158780 h 7192213"/>
              <a:gd name="connsiteX32" fmla="*/ 5596210 w 5629738"/>
              <a:gd name="connsiteY32" fmla="*/ 7192213 h 7192213"/>
              <a:gd name="connsiteX33" fmla="*/ 1982520 w 5629738"/>
              <a:gd name="connsiteY33" fmla="*/ 7192213 h 7192213"/>
              <a:gd name="connsiteX34" fmla="*/ 1976650 w 5629738"/>
              <a:gd name="connsiteY34" fmla="*/ 7189772 h 7192213"/>
              <a:gd name="connsiteX35" fmla="*/ 64205 w 5629738"/>
              <a:gd name="connsiteY35" fmla="*/ 7189772 h 7192213"/>
              <a:gd name="connsiteX36" fmla="*/ 28826 w 5629738"/>
              <a:gd name="connsiteY36" fmla="*/ 7165867 h 7192213"/>
              <a:gd name="connsiteX37" fmla="*/ 28826 w 5629738"/>
              <a:gd name="connsiteY37" fmla="*/ 6079439 h 7192213"/>
              <a:gd name="connsiteX38" fmla="*/ 18871 w 5629738"/>
              <a:gd name="connsiteY38" fmla="*/ 6043977 h 7192213"/>
              <a:gd name="connsiteX39" fmla="*/ 28826 w 5629738"/>
              <a:gd name="connsiteY39" fmla="*/ 6007501 h 7192213"/>
              <a:gd name="connsiteX40" fmla="*/ 28826 w 5629738"/>
              <a:gd name="connsiteY40" fmla="*/ 5521424 h 7192213"/>
              <a:gd name="connsiteX41" fmla="*/ 28826 w 5629738"/>
              <a:gd name="connsiteY41" fmla="*/ 5456903 h 7192213"/>
              <a:gd name="connsiteX42" fmla="*/ 18216 w 5629738"/>
              <a:gd name="connsiteY42" fmla="*/ 5420866 h 7192213"/>
              <a:gd name="connsiteX43" fmla="*/ 6056 w 5629738"/>
              <a:gd name="connsiteY43" fmla="*/ 5384020 h 7192213"/>
              <a:gd name="connsiteX44" fmla="*/ 815 w 5629738"/>
              <a:gd name="connsiteY44" fmla="*/ 5348515 h 7192213"/>
              <a:gd name="connsiteX45" fmla="*/ 0 w 5629738"/>
              <a:gd name="connsiteY45" fmla="*/ 5321182 h 7192213"/>
              <a:gd name="connsiteX0" fmla="*/ 0 w 5629738"/>
              <a:gd name="connsiteY0" fmla="*/ 5321182 h 7192213"/>
              <a:gd name="connsiteX1" fmla="*/ 7176 w 5629738"/>
              <a:gd name="connsiteY1" fmla="*/ 5292545 h 7192213"/>
              <a:gd name="connsiteX2" fmla="*/ 4191 w 5629738"/>
              <a:gd name="connsiteY2" fmla="*/ 5273215 h 7192213"/>
              <a:gd name="connsiteX3" fmla="*/ 11880 w 5629738"/>
              <a:gd name="connsiteY3" fmla="*/ 5237214 h 7192213"/>
              <a:gd name="connsiteX4" fmla="*/ 18963 w 5629738"/>
              <a:gd name="connsiteY4" fmla="*/ 5184548 h 7192213"/>
              <a:gd name="connsiteX5" fmla="*/ 26514 w 5629738"/>
              <a:gd name="connsiteY5" fmla="*/ 5148294 h 7192213"/>
              <a:gd name="connsiteX6" fmla="*/ 28826 w 5629738"/>
              <a:gd name="connsiteY6" fmla="*/ 5141304 h 7192213"/>
              <a:gd name="connsiteX7" fmla="*/ 28826 w 5629738"/>
              <a:gd name="connsiteY7" fmla="*/ 4904080 h 7192213"/>
              <a:gd name="connsiteX8" fmla="*/ 26241 w 5629738"/>
              <a:gd name="connsiteY8" fmla="*/ 4886580 h 7192213"/>
              <a:gd name="connsiteX9" fmla="*/ 28826 w 5629738"/>
              <a:gd name="connsiteY9" fmla="*/ 4827542 h 7192213"/>
              <a:gd name="connsiteX10" fmla="*/ 25306 w 5629738"/>
              <a:gd name="connsiteY10" fmla="*/ 4818968 h 7192213"/>
              <a:gd name="connsiteX11" fmla="*/ 28826 w 5629738"/>
              <a:gd name="connsiteY11" fmla="*/ 4761248 h 7192213"/>
              <a:gd name="connsiteX12" fmla="*/ 25835 w 5629738"/>
              <a:gd name="connsiteY12" fmla="*/ 4698008 h 7192213"/>
              <a:gd name="connsiteX13" fmla="*/ 17801 w 5629738"/>
              <a:gd name="connsiteY13" fmla="*/ 4693286 h 7192213"/>
              <a:gd name="connsiteX14" fmla="*/ 17096 w 5629738"/>
              <a:gd name="connsiteY14" fmla="*/ 4679416 h 7192213"/>
              <a:gd name="connsiteX15" fmla="*/ 17250 w 5629738"/>
              <a:gd name="connsiteY15" fmla="*/ 4657582 h 7192213"/>
              <a:gd name="connsiteX16" fmla="*/ 25682 w 5629738"/>
              <a:gd name="connsiteY16" fmla="*/ 4608673 h 7192213"/>
              <a:gd name="connsiteX17" fmla="*/ 20696 w 5629738"/>
              <a:gd name="connsiteY17" fmla="*/ 27254 h 7192213"/>
              <a:gd name="connsiteX18" fmla="*/ 44529 w 5629738"/>
              <a:gd name="connsiteY18" fmla="*/ 3139 h 7192213"/>
              <a:gd name="connsiteX19" fmla="*/ 64219 w 5629738"/>
              <a:gd name="connsiteY19" fmla="*/ 24 h 7192213"/>
              <a:gd name="connsiteX20" fmla="*/ 2653439 w 5629738"/>
              <a:gd name="connsiteY20" fmla="*/ 0 h 7192213"/>
              <a:gd name="connsiteX21" fmla="*/ 2959929 w 5629738"/>
              <a:gd name="connsiteY21" fmla="*/ 0 h 7192213"/>
              <a:gd name="connsiteX22" fmla="*/ 5549063 w 5629738"/>
              <a:gd name="connsiteY22" fmla="*/ 0 h 7192213"/>
              <a:gd name="connsiteX23" fmla="*/ 5549068 w 5629738"/>
              <a:gd name="connsiteY23" fmla="*/ 2 h 7192213"/>
              <a:gd name="connsiteX24" fmla="*/ 5553587 w 5629738"/>
              <a:gd name="connsiteY24" fmla="*/ 0 h 7192213"/>
              <a:gd name="connsiteX25" fmla="*/ 5559961 w 5629738"/>
              <a:gd name="connsiteY25" fmla="*/ 3034 h 7192213"/>
              <a:gd name="connsiteX26" fmla="*/ 5596211 w 5629738"/>
              <a:gd name="connsiteY26" fmla="*/ 3034 h 7192213"/>
              <a:gd name="connsiteX27" fmla="*/ 5629738 w 5629738"/>
              <a:gd name="connsiteY27" fmla="*/ 36562 h 7192213"/>
              <a:gd name="connsiteX28" fmla="*/ 5629737 w 5629738"/>
              <a:gd name="connsiteY28" fmla="*/ 5426373 h 7192213"/>
              <a:gd name="connsiteX29" fmla="*/ 5629737 w 5629738"/>
              <a:gd name="connsiteY29" fmla="*/ 5848539 h 7192213"/>
              <a:gd name="connsiteX30" fmla="*/ 5629737 w 5629738"/>
              <a:gd name="connsiteY30" fmla="*/ 7158780 h 7192213"/>
              <a:gd name="connsiteX31" fmla="*/ 5596210 w 5629738"/>
              <a:gd name="connsiteY31" fmla="*/ 7192213 h 7192213"/>
              <a:gd name="connsiteX32" fmla="*/ 1982520 w 5629738"/>
              <a:gd name="connsiteY32" fmla="*/ 7192213 h 7192213"/>
              <a:gd name="connsiteX33" fmla="*/ 1976650 w 5629738"/>
              <a:gd name="connsiteY33" fmla="*/ 7189772 h 7192213"/>
              <a:gd name="connsiteX34" fmla="*/ 64205 w 5629738"/>
              <a:gd name="connsiteY34" fmla="*/ 7189772 h 7192213"/>
              <a:gd name="connsiteX35" fmla="*/ 28826 w 5629738"/>
              <a:gd name="connsiteY35" fmla="*/ 7165867 h 7192213"/>
              <a:gd name="connsiteX36" fmla="*/ 28826 w 5629738"/>
              <a:gd name="connsiteY36" fmla="*/ 6079439 h 7192213"/>
              <a:gd name="connsiteX37" fmla="*/ 18871 w 5629738"/>
              <a:gd name="connsiteY37" fmla="*/ 6043977 h 7192213"/>
              <a:gd name="connsiteX38" fmla="*/ 28826 w 5629738"/>
              <a:gd name="connsiteY38" fmla="*/ 6007501 h 7192213"/>
              <a:gd name="connsiteX39" fmla="*/ 28826 w 5629738"/>
              <a:gd name="connsiteY39" fmla="*/ 5521424 h 7192213"/>
              <a:gd name="connsiteX40" fmla="*/ 28826 w 5629738"/>
              <a:gd name="connsiteY40" fmla="*/ 5456903 h 7192213"/>
              <a:gd name="connsiteX41" fmla="*/ 18216 w 5629738"/>
              <a:gd name="connsiteY41" fmla="*/ 5420866 h 7192213"/>
              <a:gd name="connsiteX42" fmla="*/ 6056 w 5629738"/>
              <a:gd name="connsiteY42" fmla="*/ 5384020 h 7192213"/>
              <a:gd name="connsiteX43" fmla="*/ 815 w 5629738"/>
              <a:gd name="connsiteY43" fmla="*/ 5348515 h 7192213"/>
              <a:gd name="connsiteX44" fmla="*/ 0 w 5629738"/>
              <a:gd name="connsiteY44" fmla="*/ 5321182 h 7192213"/>
              <a:gd name="connsiteX0" fmla="*/ 0 w 5629738"/>
              <a:gd name="connsiteY0" fmla="*/ 5321182 h 7192213"/>
              <a:gd name="connsiteX1" fmla="*/ 7176 w 5629738"/>
              <a:gd name="connsiteY1" fmla="*/ 5292545 h 7192213"/>
              <a:gd name="connsiteX2" fmla="*/ 4191 w 5629738"/>
              <a:gd name="connsiteY2" fmla="*/ 5273215 h 7192213"/>
              <a:gd name="connsiteX3" fmla="*/ 11880 w 5629738"/>
              <a:gd name="connsiteY3" fmla="*/ 5237214 h 7192213"/>
              <a:gd name="connsiteX4" fmla="*/ 18963 w 5629738"/>
              <a:gd name="connsiteY4" fmla="*/ 5184548 h 7192213"/>
              <a:gd name="connsiteX5" fmla="*/ 26514 w 5629738"/>
              <a:gd name="connsiteY5" fmla="*/ 5148294 h 7192213"/>
              <a:gd name="connsiteX6" fmla="*/ 28826 w 5629738"/>
              <a:gd name="connsiteY6" fmla="*/ 5141304 h 7192213"/>
              <a:gd name="connsiteX7" fmla="*/ 28826 w 5629738"/>
              <a:gd name="connsiteY7" fmla="*/ 4904080 h 7192213"/>
              <a:gd name="connsiteX8" fmla="*/ 26241 w 5629738"/>
              <a:gd name="connsiteY8" fmla="*/ 4886580 h 7192213"/>
              <a:gd name="connsiteX9" fmla="*/ 28826 w 5629738"/>
              <a:gd name="connsiteY9" fmla="*/ 4827542 h 7192213"/>
              <a:gd name="connsiteX10" fmla="*/ 25306 w 5629738"/>
              <a:gd name="connsiteY10" fmla="*/ 4818968 h 7192213"/>
              <a:gd name="connsiteX11" fmla="*/ 28826 w 5629738"/>
              <a:gd name="connsiteY11" fmla="*/ 4761248 h 7192213"/>
              <a:gd name="connsiteX12" fmla="*/ 25835 w 5629738"/>
              <a:gd name="connsiteY12" fmla="*/ 4698008 h 7192213"/>
              <a:gd name="connsiteX13" fmla="*/ 17801 w 5629738"/>
              <a:gd name="connsiteY13" fmla="*/ 4693286 h 7192213"/>
              <a:gd name="connsiteX14" fmla="*/ 17096 w 5629738"/>
              <a:gd name="connsiteY14" fmla="*/ 4679416 h 7192213"/>
              <a:gd name="connsiteX15" fmla="*/ 17250 w 5629738"/>
              <a:gd name="connsiteY15" fmla="*/ 4657582 h 7192213"/>
              <a:gd name="connsiteX16" fmla="*/ 25682 w 5629738"/>
              <a:gd name="connsiteY16" fmla="*/ 4608673 h 7192213"/>
              <a:gd name="connsiteX17" fmla="*/ 20696 w 5629738"/>
              <a:gd name="connsiteY17" fmla="*/ 27254 h 7192213"/>
              <a:gd name="connsiteX18" fmla="*/ 44529 w 5629738"/>
              <a:gd name="connsiteY18" fmla="*/ 3139 h 7192213"/>
              <a:gd name="connsiteX19" fmla="*/ 64219 w 5629738"/>
              <a:gd name="connsiteY19" fmla="*/ 24 h 7192213"/>
              <a:gd name="connsiteX20" fmla="*/ 2653439 w 5629738"/>
              <a:gd name="connsiteY20" fmla="*/ 0 h 7192213"/>
              <a:gd name="connsiteX21" fmla="*/ 2959929 w 5629738"/>
              <a:gd name="connsiteY21" fmla="*/ 0 h 7192213"/>
              <a:gd name="connsiteX22" fmla="*/ 5549063 w 5629738"/>
              <a:gd name="connsiteY22" fmla="*/ 0 h 7192213"/>
              <a:gd name="connsiteX23" fmla="*/ 5549068 w 5629738"/>
              <a:gd name="connsiteY23" fmla="*/ 2 h 7192213"/>
              <a:gd name="connsiteX24" fmla="*/ 5553587 w 5629738"/>
              <a:gd name="connsiteY24" fmla="*/ 0 h 7192213"/>
              <a:gd name="connsiteX25" fmla="*/ 5559961 w 5629738"/>
              <a:gd name="connsiteY25" fmla="*/ 3034 h 7192213"/>
              <a:gd name="connsiteX26" fmla="*/ 5596211 w 5629738"/>
              <a:gd name="connsiteY26" fmla="*/ 3034 h 7192213"/>
              <a:gd name="connsiteX27" fmla="*/ 5629738 w 5629738"/>
              <a:gd name="connsiteY27" fmla="*/ 36562 h 7192213"/>
              <a:gd name="connsiteX28" fmla="*/ 5629737 w 5629738"/>
              <a:gd name="connsiteY28" fmla="*/ 5426373 h 7192213"/>
              <a:gd name="connsiteX29" fmla="*/ 5629737 w 5629738"/>
              <a:gd name="connsiteY29" fmla="*/ 7158780 h 7192213"/>
              <a:gd name="connsiteX30" fmla="*/ 5596210 w 5629738"/>
              <a:gd name="connsiteY30" fmla="*/ 7192213 h 7192213"/>
              <a:gd name="connsiteX31" fmla="*/ 1982520 w 5629738"/>
              <a:gd name="connsiteY31" fmla="*/ 7192213 h 7192213"/>
              <a:gd name="connsiteX32" fmla="*/ 1976650 w 5629738"/>
              <a:gd name="connsiteY32" fmla="*/ 7189772 h 7192213"/>
              <a:gd name="connsiteX33" fmla="*/ 64205 w 5629738"/>
              <a:gd name="connsiteY33" fmla="*/ 7189772 h 7192213"/>
              <a:gd name="connsiteX34" fmla="*/ 28826 w 5629738"/>
              <a:gd name="connsiteY34" fmla="*/ 7165867 h 7192213"/>
              <a:gd name="connsiteX35" fmla="*/ 28826 w 5629738"/>
              <a:gd name="connsiteY35" fmla="*/ 6079439 h 7192213"/>
              <a:gd name="connsiteX36" fmla="*/ 18871 w 5629738"/>
              <a:gd name="connsiteY36" fmla="*/ 6043977 h 7192213"/>
              <a:gd name="connsiteX37" fmla="*/ 28826 w 5629738"/>
              <a:gd name="connsiteY37" fmla="*/ 6007501 h 7192213"/>
              <a:gd name="connsiteX38" fmla="*/ 28826 w 5629738"/>
              <a:gd name="connsiteY38" fmla="*/ 5521424 h 7192213"/>
              <a:gd name="connsiteX39" fmla="*/ 28826 w 5629738"/>
              <a:gd name="connsiteY39" fmla="*/ 5456903 h 7192213"/>
              <a:gd name="connsiteX40" fmla="*/ 18216 w 5629738"/>
              <a:gd name="connsiteY40" fmla="*/ 5420866 h 7192213"/>
              <a:gd name="connsiteX41" fmla="*/ 6056 w 5629738"/>
              <a:gd name="connsiteY41" fmla="*/ 5384020 h 7192213"/>
              <a:gd name="connsiteX42" fmla="*/ 815 w 5629738"/>
              <a:gd name="connsiteY42" fmla="*/ 5348515 h 7192213"/>
              <a:gd name="connsiteX43" fmla="*/ 0 w 5629738"/>
              <a:gd name="connsiteY43" fmla="*/ 5321182 h 7192213"/>
              <a:gd name="connsiteX0" fmla="*/ 0 w 5633928"/>
              <a:gd name="connsiteY0" fmla="*/ 5321182 h 7192213"/>
              <a:gd name="connsiteX1" fmla="*/ 7176 w 5633928"/>
              <a:gd name="connsiteY1" fmla="*/ 5292545 h 7192213"/>
              <a:gd name="connsiteX2" fmla="*/ 4191 w 5633928"/>
              <a:gd name="connsiteY2" fmla="*/ 5273215 h 7192213"/>
              <a:gd name="connsiteX3" fmla="*/ 11880 w 5633928"/>
              <a:gd name="connsiteY3" fmla="*/ 5237214 h 7192213"/>
              <a:gd name="connsiteX4" fmla="*/ 18963 w 5633928"/>
              <a:gd name="connsiteY4" fmla="*/ 5184548 h 7192213"/>
              <a:gd name="connsiteX5" fmla="*/ 26514 w 5633928"/>
              <a:gd name="connsiteY5" fmla="*/ 5148294 h 7192213"/>
              <a:gd name="connsiteX6" fmla="*/ 28826 w 5633928"/>
              <a:gd name="connsiteY6" fmla="*/ 5141304 h 7192213"/>
              <a:gd name="connsiteX7" fmla="*/ 28826 w 5633928"/>
              <a:gd name="connsiteY7" fmla="*/ 4904080 h 7192213"/>
              <a:gd name="connsiteX8" fmla="*/ 26241 w 5633928"/>
              <a:gd name="connsiteY8" fmla="*/ 4886580 h 7192213"/>
              <a:gd name="connsiteX9" fmla="*/ 28826 w 5633928"/>
              <a:gd name="connsiteY9" fmla="*/ 4827542 h 7192213"/>
              <a:gd name="connsiteX10" fmla="*/ 25306 w 5633928"/>
              <a:gd name="connsiteY10" fmla="*/ 4818968 h 7192213"/>
              <a:gd name="connsiteX11" fmla="*/ 28826 w 5633928"/>
              <a:gd name="connsiteY11" fmla="*/ 4761248 h 7192213"/>
              <a:gd name="connsiteX12" fmla="*/ 25835 w 5633928"/>
              <a:gd name="connsiteY12" fmla="*/ 4698008 h 7192213"/>
              <a:gd name="connsiteX13" fmla="*/ 17801 w 5633928"/>
              <a:gd name="connsiteY13" fmla="*/ 4693286 h 7192213"/>
              <a:gd name="connsiteX14" fmla="*/ 17096 w 5633928"/>
              <a:gd name="connsiteY14" fmla="*/ 4679416 h 7192213"/>
              <a:gd name="connsiteX15" fmla="*/ 17250 w 5633928"/>
              <a:gd name="connsiteY15" fmla="*/ 4657582 h 7192213"/>
              <a:gd name="connsiteX16" fmla="*/ 25682 w 5633928"/>
              <a:gd name="connsiteY16" fmla="*/ 4608673 h 7192213"/>
              <a:gd name="connsiteX17" fmla="*/ 20696 w 5633928"/>
              <a:gd name="connsiteY17" fmla="*/ 27254 h 7192213"/>
              <a:gd name="connsiteX18" fmla="*/ 44529 w 5633928"/>
              <a:gd name="connsiteY18" fmla="*/ 3139 h 7192213"/>
              <a:gd name="connsiteX19" fmla="*/ 64219 w 5633928"/>
              <a:gd name="connsiteY19" fmla="*/ 24 h 7192213"/>
              <a:gd name="connsiteX20" fmla="*/ 2653439 w 5633928"/>
              <a:gd name="connsiteY20" fmla="*/ 0 h 7192213"/>
              <a:gd name="connsiteX21" fmla="*/ 2959929 w 5633928"/>
              <a:gd name="connsiteY21" fmla="*/ 0 h 7192213"/>
              <a:gd name="connsiteX22" fmla="*/ 5549063 w 5633928"/>
              <a:gd name="connsiteY22" fmla="*/ 0 h 7192213"/>
              <a:gd name="connsiteX23" fmla="*/ 5549068 w 5633928"/>
              <a:gd name="connsiteY23" fmla="*/ 2 h 7192213"/>
              <a:gd name="connsiteX24" fmla="*/ 5553587 w 5633928"/>
              <a:gd name="connsiteY24" fmla="*/ 0 h 7192213"/>
              <a:gd name="connsiteX25" fmla="*/ 5559961 w 5633928"/>
              <a:gd name="connsiteY25" fmla="*/ 3034 h 7192213"/>
              <a:gd name="connsiteX26" fmla="*/ 5596211 w 5633928"/>
              <a:gd name="connsiteY26" fmla="*/ 3034 h 7192213"/>
              <a:gd name="connsiteX27" fmla="*/ 5629738 w 5633928"/>
              <a:gd name="connsiteY27" fmla="*/ 36562 h 7192213"/>
              <a:gd name="connsiteX28" fmla="*/ 5629737 w 5633928"/>
              <a:gd name="connsiteY28" fmla="*/ 7158780 h 7192213"/>
              <a:gd name="connsiteX29" fmla="*/ 5596210 w 5633928"/>
              <a:gd name="connsiteY29" fmla="*/ 7192213 h 7192213"/>
              <a:gd name="connsiteX30" fmla="*/ 1982520 w 5633928"/>
              <a:gd name="connsiteY30" fmla="*/ 7192213 h 7192213"/>
              <a:gd name="connsiteX31" fmla="*/ 1976650 w 5633928"/>
              <a:gd name="connsiteY31" fmla="*/ 7189772 h 7192213"/>
              <a:gd name="connsiteX32" fmla="*/ 64205 w 5633928"/>
              <a:gd name="connsiteY32" fmla="*/ 7189772 h 7192213"/>
              <a:gd name="connsiteX33" fmla="*/ 28826 w 5633928"/>
              <a:gd name="connsiteY33" fmla="*/ 7165867 h 7192213"/>
              <a:gd name="connsiteX34" fmla="*/ 28826 w 5633928"/>
              <a:gd name="connsiteY34" fmla="*/ 6079439 h 7192213"/>
              <a:gd name="connsiteX35" fmla="*/ 18871 w 5633928"/>
              <a:gd name="connsiteY35" fmla="*/ 6043977 h 7192213"/>
              <a:gd name="connsiteX36" fmla="*/ 28826 w 5633928"/>
              <a:gd name="connsiteY36" fmla="*/ 6007501 h 7192213"/>
              <a:gd name="connsiteX37" fmla="*/ 28826 w 5633928"/>
              <a:gd name="connsiteY37" fmla="*/ 5521424 h 7192213"/>
              <a:gd name="connsiteX38" fmla="*/ 28826 w 5633928"/>
              <a:gd name="connsiteY38" fmla="*/ 5456903 h 7192213"/>
              <a:gd name="connsiteX39" fmla="*/ 18216 w 5633928"/>
              <a:gd name="connsiteY39" fmla="*/ 5420866 h 7192213"/>
              <a:gd name="connsiteX40" fmla="*/ 6056 w 5633928"/>
              <a:gd name="connsiteY40" fmla="*/ 5384020 h 7192213"/>
              <a:gd name="connsiteX41" fmla="*/ 815 w 5633928"/>
              <a:gd name="connsiteY41" fmla="*/ 5348515 h 7192213"/>
              <a:gd name="connsiteX42" fmla="*/ 0 w 5633928"/>
              <a:gd name="connsiteY42" fmla="*/ 5321182 h 7192213"/>
              <a:gd name="connsiteX0" fmla="*/ 0 w 5633928"/>
              <a:gd name="connsiteY0" fmla="*/ 5321182 h 7192213"/>
              <a:gd name="connsiteX1" fmla="*/ 7176 w 5633928"/>
              <a:gd name="connsiteY1" fmla="*/ 5292545 h 7192213"/>
              <a:gd name="connsiteX2" fmla="*/ 4191 w 5633928"/>
              <a:gd name="connsiteY2" fmla="*/ 5273215 h 7192213"/>
              <a:gd name="connsiteX3" fmla="*/ 11880 w 5633928"/>
              <a:gd name="connsiteY3" fmla="*/ 5237214 h 7192213"/>
              <a:gd name="connsiteX4" fmla="*/ 18963 w 5633928"/>
              <a:gd name="connsiteY4" fmla="*/ 5184548 h 7192213"/>
              <a:gd name="connsiteX5" fmla="*/ 26514 w 5633928"/>
              <a:gd name="connsiteY5" fmla="*/ 5148294 h 7192213"/>
              <a:gd name="connsiteX6" fmla="*/ 28826 w 5633928"/>
              <a:gd name="connsiteY6" fmla="*/ 5141304 h 7192213"/>
              <a:gd name="connsiteX7" fmla="*/ 28826 w 5633928"/>
              <a:gd name="connsiteY7" fmla="*/ 4904080 h 7192213"/>
              <a:gd name="connsiteX8" fmla="*/ 26241 w 5633928"/>
              <a:gd name="connsiteY8" fmla="*/ 4886580 h 7192213"/>
              <a:gd name="connsiteX9" fmla="*/ 28826 w 5633928"/>
              <a:gd name="connsiteY9" fmla="*/ 4827542 h 7192213"/>
              <a:gd name="connsiteX10" fmla="*/ 25306 w 5633928"/>
              <a:gd name="connsiteY10" fmla="*/ 4818968 h 7192213"/>
              <a:gd name="connsiteX11" fmla="*/ 28826 w 5633928"/>
              <a:gd name="connsiteY11" fmla="*/ 4761248 h 7192213"/>
              <a:gd name="connsiteX12" fmla="*/ 25835 w 5633928"/>
              <a:gd name="connsiteY12" fmla="*/ 4698008 h 7192213"/>
              <a:gd name="connsiteX13" fmla="*/ 17801 w 5633928"/>
              <a:gd name="connsiteY13" fmla="*/ 4693286 h 7192213"/>
              <a:gd name="connsiteX14" fmla="*/ 17096 w 5633928"/>
              <a:gd name="connsiteY14" fmla="*/ 4679416 h 7192213"/>
              <a:gd name="connsiteX15" fmla="*/ 17250 w 5633928"/>
              <a:gd name="connsiteY15" fmla="*/ 4657582 h 7192213"/>
              <a:gd name="connsiteX16" fmla="*/ 25682 w 5633928"/>
              <a:gd name="connsiteY16" fmla="*/ 4608673 h 7192213"/>
              <a:gd name="connsiteX17" fmla="*/ 20696 w 5633928"/>
              <a:gd name="connsiteY17" fmla="*/ 27254 h 7192213"/>
              <a:gd name="connsiteX18" fmla="*/ 44529 w 5633928"/>
              <a:gd name="connsiteY18" fmla="*/ 3139 h 7192213"/>
              <a:gd name="connsiteX19" fmla="*/ 64219 w 5633928"/>
              <a:gd name="connsiteY19" fmla="*/ 24 h 7192213"/>
              <a:gd name="connsiteX20" fmla="*/ 2653439 w 5633928"/>
              <a:gd name="connsiteY20" fmla="*/ 0 h 7192213"/>
              <a:gd name="connsiteX21" fmla="*/ 2959929 w 5633928"/>
              <a:gd name="connsiteY21" fmla="*/ 0 h 7192213"/>
              <a:gd name="connsiteX22" fmla="*/ 5549063 w 5633928"/>
              <a:gd name="connsiteY22" fmla="*/ 0 h 7192213"/>
              <a:gd name="connsiteX23" fmla="*/ 5549068 w 5633928"/>
              <a:gd name="connsiteY23" fmla="*/ 2 h 7192213"/>
              <a:gd name="connsiteX24" fmla="*/ 5553587 w 5633928"/>
              <a:gd name="connsiteY24" fmla="*/ 0 h 7192213"/>
              <a:gd name="connsiteX25" fmla="*/ 5559961 w 5633928"/>
              <a:gd name="connsiteY25" fmla="*/ 3034 h 7192213"/>
              <a:gd name="connsiteX26" fmla="*/ 5596211 w 5633928"/>
              <a:gd name="connsiteY26" fmla="*/ 3034 h 7192213"/>
              <a:gd name="connsiteX27" fmla="*/ 5629738 w 5633928"/>
              <a:gd name="connsiteY27" fmla="*/ 36562 h 7192213"/>
              <a:gd name="connsiteX28" fmla="*/ 5629737 w 5633928"/>
              <a:gd name="connsiteY28" fmla="*/ 7158780 h 7192213"/>
              <a:gd name="connsiteX29" fmla="*/ 5596210 w 5633928"/>
              <a:gd name="connsiteY29" fmla="*/ 7192213 h 7192213"/>
              <a:gd name="connsiteX30" fmla="*/ 1982520 w 5633928"/>
              <a:gd name="connsiteY30" fmla="*/ 7192213 h 7192213"/>
              <a:gd name="connsiteX31" fmla="*/ 64205 w 5633928"/>
              <a:gd name="connsiteY31" fmla="*/ 7189772 h 7192213"/>
              <a:gd name="connsiteX32" fmla="*/ 28826 w 5633928"/>
              <a:gd name="connsiteY32" fmla="*/ 7165867 h 7192213"/>
              <a:gd name="connsiteX33" fmla="*/ 28826 w 5633928"/>
              <a:gd name="connsiteY33" fmla="*/ 6079439 h 7192213"/>
              <a:gd name="connsiteX34" fmla="*/ 18871 w 5633928"/>
              <a:gd name="connsiteY34" fmla="*/ 6043977 h 7192213"/>
              <a:gd name="connsiteX35" fmla="*/ 28826 w 5633928"/>
              <a:gd name="connsiteY35" fmla="*/ 6007501 h 7192213"/>
              <a:gd name="connsiteX36" fmla="*/ 28826 w 5633928"/>
              <a:gd name="connsiteY36" fmla="*/ 5521424 h 7192213"/>
              <a:gd name="connsiteX37" fmla="*/ 28826 w 5633928"/>
              <a:gd name="connsiteY37" fmla="*/ 5456903 h 7192213"/>
              <a:gd name="connsiteX38" fmla="*/ 18216 w 5633928"/>
              <a:gd name="connsiteY38" fmla="*/ 5420866 h 7192213"/>
              <a:gd name="connsiteX39" fmla="*/ 6056 w 5633928"/>
              <a:gd name="connsiteY39" fmla="*/ 5384020 h 7192213"/>
              <a:gd name="connsiteX40" fmla="*/ 815 w 5633928"/>
              <a:gd name="connsiteY40" fmla="*/ 5348515 h 7192213"/>
              <a:gd name="connsiteX41" fmla="*/ 0 w 5633928"/>
              <a:gd name="connsiteY41" fmla="*/ 5321182 h 7192213"/>
              <a:gd name="connsiteX0" fmla="*/ 0 w 5633928"/>
              <a:gd name="connsiteY0" fmla="*/ 5321182 h 7192213"/>
              <a:gd name="connsiteX1" fmla="*/ 7176 w 5633928"/>
              <a:gd name="connsiteY1" fmla="*/ 5292545 h 7192213"/>
              <a:gd name="connsiteX2" fmla="*/ 4191 w 5633928"/>
              <a:gd name="connsiteY2" fmla="*/ 5273215 h 7192213"/>
              <a:gd name="connsiteX3" fmla="*/ 11880 w 5633928"/>
              <a:gd name="connsiteY3" fmla="*/ 5237214 h 7192213"/>
              <a:gd name="connsiteX4" fmla="*/ 18963 w 5633928"/>
              <a:gd name="connsiteY4" fmla="*/ 5184548 h 7192213"/>
              <a:gd name="connsiteX5" fmla="*/ 26514 w 5633928"/>
              <a:gd name="connsiteY5" fmla="*/ 5148294 h 7192213"/>
              <a:gd name="connsiteX6" fmla="*/ 28826 w 5633928"/>
              <a:gd name="connsiteY6" fmla="*/ 5141304 h 7192213"/>
              <a:gd name="connsiteX7" fmla="*/ 28826 w 5633928"/>
              <a:gd name="connsiteY7" fmla="*/ 4904080 h 7192213"/>
              <a:gd name="connsiteX8" fmla="*/ 26241 w 5633928"/>
              <a:gd name="connsiteY8" fmla="*/ 4886580 h 7192213"/>
              <a:gd name="connsiteX9" fmla="*/ 28826 w 5633928"/>
              <a:gd name="connsiteY9" fmla="*/ 4827542 h 7192213"/>
              <a:gd name="connsiteX10" fmla="*/ 25306 w 5633928"/>
              <a:gd name="connsiteY10" fmla="*/ 4818968 h 7192213"/>
              <a:gd name="connsiteX11" fmla="*/ 28826 w 5633928"/>
              <a:gd name="connsiteY11" fmla="*/ 4761248 h 7192213"/>
              <a:gd name="connsiteX12" fmla="*/ 25835 w 5633928"/>
              <a:gd name="connsiteY12" fmla="*/ 4698008 h 7192213"/>
              <a:gd name="connsiteX13" fmla="*/ 17801 w 5633928"/>
              <a:gd name="connsiteY13" fmla="*/ 4693286 h 7192213"/>
              <a:gd name="connsiteX14" fmla="*/ 17096 w 5633928"/>
              <a:gd name="connsiteY14" fmla="*/ 4679416 h 7192213"/>
              <a:gd name="connsiteX15" fmla="*/ 17250 w 5633928"/>
              <a:gd name="connsiteY15" fmla="*/ 4657582 h 7192213"/>
              <a:gd name="connsiteX16" fmla="*/ 25682 w 5633928"/>
              <a:gd name="connsiteY16" fmla="*/ 4608673 h 7192213"/>
              <a:gd name="connsiteX17" fmla="*/ 20696 w 5633928"/>
              <a:gd name="connsiteY17" fmla="*/ 27254 h 7192213"/>
              <a:gd name="connsiteX18" fmla="*/ 44529 w 5633928"/>
              <a:gd name="connsiteY18" fmla="*/ 3139 h 7192213"/>
              <a:gd name="connsiteX19" fmla="*/ 64219 w 5633928"/>
              <a:gd name="connsiteY19" fmla="*/ 24 h 7192213"/>
              <a:gd name="connsiteX20" fmla="*/ 2653439 w 5633928"/>
              <a:gd name="connsiteY20" fmla="*/ 0 h 7192213"/>
              <a:gd name="connsiteX21" fmla="*/ 2959929 w 5633928"/>
              <a:gd name="connsiteY21" fmla="*/ 0 h 7192213"/>
              <a:gd name="connsiteX22" fmla="*/ 5549063 w 5633928"/>
              <a:gd name="connsiteY22" fmla="*/ 0 h 7192213"/>
              <a:gd name="connsiteX23" fmla="*/ 5549068 w 5633928"/>
              <a:gd name="connsiteY23" fmla="*/ 2 h 7192213"/>
              <a:gd name="connsiteX24" fmla="*/ 5553587 w 5633928"/>
              <a:gd name="connsiteY24" fmla="*/ 0 h 7192213"/>
              <a:gd name="connsiteX25" fmla="*/ 5559961 w 5633928"/>
              <a:gd name="connsiteY25" fmla="*/ 3034 h 7192213"/>
              <a:gd name="connsiteX26" fmla="*/ 5596211 w 5633928"/>
              <a:gd name="connsiteY26" fmla="*/ 3034 h 7192213"/>
              <a:gd name="connsiteX27" fmla="*/ 5629738 w 5633928"/>
              <a:gd name="connsiteY27" fmla="*/ 36562 h 7192213"/>
              <a:gd name="connsiteX28" fmla="*/ 5629737 w 5633928"/>
              <a:gd name="connsiteY28" fmla="*/ 7158780 h 7192213"/>
              <a:gd name="connsiteX29" fmla="*/ 5596210 w 5633928"/>
              <a:gd name="connsiteY29" fmla="*/ 7192213 h 7192213"/>
              <a:gd name="connsiteX30" fmla="*/ 64205 w 5633928"/>
              <a:gd name="connsiteY30" fmla="*/ 7189772 h 7192213"/>
              <a:gd name="connsiteX31" fmla="*/ 28826 w 5633928"/>
              <a:gd name="connsiteY31" fmla="*/ 7165867 h 7192213"/>
              <a:gd name="connsiteX32" fmla="*/ 28826 w 5633928"/>
              <a:gd name="connsiteY32" fmla="*/ 6079439 h 7192213"/>
              <a:gd name="connsiteX33" fmla="*/ 18871 w 5633928"/>
              <a:gd name="connsiteY33" fmla="*/ 6043977 h 7192213"/>
              <a:gd name="connsiteX34" fmla="*/ 28826 w 5633928"/>
              <a:gd name="connsiteY34" fmla="*/ 6007501 h 7192213"/>
              <a:gd name="connsiteX35" fmla="*/ 28826 w 5633928"/>
              <a:gd name="connsiteY35" fmla="*/ 5521424 h 7192213"/>
              <a:gd name="connsiteX36" fmla="*/ 28826 w 5633928"/>
              <a:gd name="connsiteY36" fmla="*/ 5456903 h 7192213"/>
              <a:gd name="connsiteX37" fmla="*/ 18216 w 5633928"/>
              <a:gd name="connsiteY37" fmla="*/ 5420866 h 7192213"/>
              <a:gd name="connsiteX38" fmla="*/ 6056 w 5633928"/>
              <a:gd name="connsiteY38" fmla="*/ 5384020 h 7192213"/>
              <a:gd name="connsiteX39" fmla="*/ 815 w 5633928"/>
              <a:gd name="connsiteY39" fmla="*/ 5348515 h 7192213"/>
              <a:gd name="connsiteX40" fmla="*/ 0 w 5633928"/>
              <a:gd name="connsiteY40" fmla="*/ 5321182 h 7192213"/>
              <a:gd name="connsiteX0" fmla="*/ 0 w 5633928"/>
              <a:gd name="connsiteY0" fmla="*/ 5321182 h 7192213"/>
              <a:gd name="connsiteX1" fmla="*/ 7176 w 5633928"/>
              <a:gd name="connsiteY1" fmla="*/ 5292545 h 7192213"/>
              <a:gd name="connsiteX2" fmla="*/ 4191 w 5633928"/>
              <a:gd name="connsiteY2" fmla="*/ 5273215 h 7192213"/>
              <a:gd name="connsiteX3" fmla="*/ 11880 w 5633928"/>
              <a:gd name="connsiteY3" fmla="*/ 5237214 h 7192213"/>
              <a:gd name="connsiteX4" fmla="*/ 18963 w 5633928"/>
              <a:gd name="connsiteY4" fmla="*/ 5184548 h 7192213"/>
              <a:gd name="connsiteX5" fmla="*/ 26514 w 5633928"/>
              <a:gd name="connsiteY5" fmla="*/ 5148294 h 7192213"/>
              <a:gd name="connsiteX6" fmla="*/ 28826 w 5633928"/>
              <a:gd name="connsiteY6" fmla="*/ 5141304 h 7192213"/>
              <a:gd name="connsiteX7" fmla="*/ 28826 w 5633928"/>
              <a:gd name="connsiteY7" fmla="*/ 4904080 h 7192213"/>
              <a:gd name="connsiteX8" fmla="*/ 26241 w 5633928"/>
              <a:gd name="connsiteY8" fmla="*/ 4886580 h 7192213"/>
              <a:gd name="connsiteX9" fmla="*/ 28826 w 5633928"/>
              <a:gd name="connsiteY9" fmla="*/ 4827542 h 7192213"/>
              <a:gd name="connsiteX10" fmla="*/ 25306 w 5633928"/>
              <a:gd name="connsiteY10" fmla="*/ 4818968 h 7192213"/>
              <a:gd name="connsiteX11" fmla="*/ 28826 w 5633928"/>
              <a:gd name="connsiteY11" fmla="*/ 4761248 h 7192213"/>
              <a:gd name="connsiteX12" fmla="*/ 25835 w 5633928"/>
              <a:gd name="connsiteY12" fmla="*/ 4698008 h 7192213"/>
              <a:gd name="connsiteX13" fmla="*/ 17801 w 5633928"/>
              <a:gd name="connsiteY13" fmla="*/ 4693286 h 7192213"/>
              <a:gd name="connsiteX14" fmla="*/ 17096 w 5633928"/>
              <a:gd name="connsiteY14" fmla="*/ 4679416 h 7192213"/>
              <a:gd name="connsiteX15" fmla="*/ 17250 w 5633928"/>
              <a:gd name="connsiteY15" fmla="*/ 4657582 h 7192213"/>
              <a:gd name="connsiteX16" fmla="*/ 25682 w 5633928"/>
              <a:gd name="connsiteY16" fmla="*/ 4608673 h 7192213"/>
              <a:gd name="connsiteX17" fmla="*/ 20696 w 5633928"/>
              <a:gd name="connsiteY17" fmla="*/ 27254 h 7192213"/>
              <a:gd name="connsiteX18" fmla="*/ 44529 w 5633928"/>
              <a:gd name="connsiteY18" fmla="*/ 3139 h 7192213"/>
              <a:gd name="connsiteX19" fmla="*/ 64219 w 5633928"/>
              <a:gd name="connsiteY19" fmla="*/ 24 h 7192213"/>
              <a:gd name="connsiteX20" fmla="*/ 2653439 w 5633928"/>
              <a:gd name="connsiteY20" fmla="*/ 0 h 7192213"/>
              <a:gd name="connsiteX21" fmla="*/ 5549063 w 5633928"/>
              <a:gd name="connsiteY21" fmla="*/ 0 h 7192213"/>
              <a:gd name="connsiteX22" fmla="*/ 5549068 w 5633928"/>
              <a:gd name="connsiteY22" fmla="*/ 2 h 7192213"/>
              <a:gd name="connsiteX23" fmla="*/ 5553587 w 5633928"/>
              <a:gd name="connsiteY23" fmla="*/ 0 h 7192213"/>
              <a:gd name="connsiteX24" fmla="*/ 5559961 w 5633928"/>
              <a:gd name="connsiteY24" fmla="*/ 3034 h 7192213"/>
              <a:gd name="connsiteX25" fmla="*/ 5596211 w 5633928"/>
              <a:gd name="connsiteY25" fmla="*/ 3034 h 7192213"/>
              <a:gd name="connsiteX26" fmla="*/ 5629738 w 5633928"/>
              <a:gd name="connsiteY26" fmla="*/ 36562 h 7192213"/>
              <a:gd name="connsiteX27" fmla="*/ 5629737 w 5633928"/>
              <a:gd name="connsiteY27" fmla="*/ 7158780 h 7192213"/>
              <a:gd name="connsiteX28" fmla="*/ 5596210 w 5633928"/>
              <a:gd name="connsiteY28" fmla="*/ 7192213 h 7192213"/>
              <a:gd name="connsiteX29" fmla="*/ 64205 w 5633928"/>
              <a:gd name="connsiteY29" fmla="*/ 7189772 h 7192213"/>
              <a:gd name="connsiteX30" fmla="*/ 28826 w 5633928"/>
              <a:gd name="connsiteY30" fmla="*/ 7165867 h 7192213"/>
              <a:gd name="connsiteX31" fmla="*/ 28826 w 5633928"/>
              <a:gd name="connsiteY31" fmla="*/ 6079439 h 7192213"/>
              <a:gd name="connsiteX32" fmla="*/ 18871 w 5633928"/>
              <a:gd name="connsiteY32" fmla="*/ 6043977 h 7192213"/>
              <a:gd name="connsiteX33" fmla="*/ 28826 w 5633928"/>
              <a:gd name="connsiteY33" fmla="*/ 6007501 h 7192213"/>
              <a:gd name="connsiteX34" fmla="*/ 28826 w 5633928"/>
              <a:gd name="connsiteY34" fmla="*/ 5521424 h 7192213"/>
              <a:gd name="connsiteX35" fmla="*/ 28826 w 5633928"/>
              <a:gd name="connsiteY35" fmla="*/ 5456903 h 7192213"/>
              <a:gd name="connsiteX36" fmla="*/ 18216 w 5633928"/>
              <a:gd name="connsiteY36" fmla="*/ 5420866 h 7192213"/>
              <a:gd name="connsiteX37" fmla="*/ 6056 w 5633928"/>
              <a:gd name="connsiteY37" fmla="*/ 5384020 h 7192213"/>
              <a:gd name="connsiteX38" fmla="*/ 815 w 5633928"/>
              <a:gd name="connsiteY38" fmla="*/ 5348515 h 7192213"/>
              <a:gd name="connsiteX39" fmla="*/ 0 w 5633928"/>
              <a:gd name="connsiteY39" fmla="*/ 5321182 h 7192213"/>
              <a:gd name="connsiteX0" fmla="*/ 0 w 5633928"/>
              <a:gd name="connsiteY0" fmla="*/ 5321182 h 7192213"/>
              <a:gd name="connsiteX1" fmla="*/ 7176 w 5633928"/>
              <a:gd name="connsiteY1" fmla="*/ 5292545 h 7192213"/>
              <a:gd name="connsiteX2" fmla="*/ 4191 w 5633928"/>
              <a:gd name="connsiteY2" fmla="*/ 5273215 h 7192213"/>
              <a:gd name="connsiteX3" fmla="*/ 11880 w 5633928"/>
              <a:gd name="connsiteY3" fmla="*/ 5237214 h 7192213"/>
              <a:gd name="connsiteX4" fmla="*/ 18963 w 5633928"/>
              <a:gd name="connsiteY4" fmla="*/ 5184548 h 7192213"/>
              <a:gd name="connsiteX5" fmla="*/ 26514 w 5633928"/>
              <a:gd name="connsiteY5" fmla="*/ 5148294 h 7192213"/>
              <a:gd name="connsiteX6" fmla="*/ 28826 w 5633928"/>
              <a:gd name="connsiteY6" fmla="*/ 5141304 h 7192213"/>
              <a:gd name="connsiteX7" fmla="*/ 28826 w 5633928"/>
              <a:gd name="connsiteY7" fmla="*/ 4904080 h 7192213"/>
              <a:gd name="connsiteX8" fmla="*/ 26241 w 5633928"/>
              <a:gd name="connsiteY8" fmla="*/ 4886580 h 7192213"/>
              <a:gd name="connsiteX9" fmla="*/ 28826 w 5633928"/>
              <a:gd name="connsiteY9" fmla="*/ 4827542 h 7192213"/>
              <a:gd name="connsiteX10" fmla="*/ 25306 w 5633928"/>
              <a:gd name="connsiteY10" fmla="*/ 4818968 h 7192213"/>
              <a:gd name="connsiteX11" fmla="*/ 28826 w 5633928"/>
              <a:gd name="connsiteY11" fmla="*/ 4761248 h 7192213"/>
              <a:gd name="connsiteX12" fmla="*/ 25835 w 5633928"/>
              <a:gd name="connsiteY12" fmla="*/ 4698008 h 7192213"/>
              <a:gd name="connsiteX13" fmla="*/ 17801 w 5633928"/>
              <a:gd name="connsiteY13" fmla="*/ 4693286 h 7192213"/>
              <a:gd name="connsiteX14" fmla="*/ 17096 w 5633928"/>
              <a:gd name="connsiteY14" fmla="*/ 4679416 h 7192213"/>
              <a:gd name="connsiteX15" fmla="*/ 17250 w 5633928"/>
              <a:gd name="connsiteY15" fmla="*/ 4657582 h 7192213"/>
              <a:gd name="connsiteX16" fmla="*/ 25682 w 5633928"/>
              <a:gd name="connsiteY16" fmla="*/ 4608673 h 7192213"/>
              <a:gd name="connsiteX17" fmla="*/ 20696 w 5633928"/>
              <a:gd name="connsiteY17" fmla="*/ 27254 h 7192213"/>
              <a:gd name="connsiteX18" fmla="*/ 44529 w 5633928"/>
              <a:gd name="connsiteY18" fmla="*/ 3139 h 7192213"/>
              <a:gd name="connsiteX19" fmla="*/ 64219 w 5633928"/>
              <a:gd name="connsiteY19" fmla="*/ 24 h 7192213"/>
              <a:gd name="connsiteX20" fmla="*/ 5549063 w 5633928"/>
              <a:gd name="connsiteY20" fmla="*/ 0 h 7192213"/>
              <a:gd name="connsiteX21" fmla="*/ 5549068 w 5633928"/>
              <a:gd name="connsiteY21" fmla="*/ 2 h 7192213"/>
              <a:gd name="connsiteX22" fmla="*/ 5553587 w 5633928"/>
              <a:gd name="connsiteY22" fmla="*/ 0 h 7192213"/>
              <a:gd name="connsiteX23" fmla="*/ 5559961 w 5633928"/>
              <a:gd name="connsiteY23" fmla="*/ 3034 h 7192213"/>
              <a:gd name="connsiteX24" fmla="*/ 5596211 w 5633928"/>
              <a:gd name="connsiteY24" fmla="*/ 3034 h 7192213"/>
              <a:gd name="connsiteX25" fmla="*/ 5629738 w 5633928"/>
              <a:gd name="connsiteY25" fmla="*/ 36562 h 7192213"/>
              <a:gd name="connsiteX26" fmla="*/ 5629737 w 5633928"/>
              <a:gd name="connsiteY26" fmla="*/ 7158780 h 7192213"/>
              <a:gd name="connsiteX27" fmla="*/ 5596210 w 5633928"/>
              <a:gd name="connsiteY27" fmla="*/ 7192213 h 7192213"/>
              <a:gd name="connsiteX28" fmla="*/ 64205 w 5633928"/>
              <a:gd name="connsiteY28" fmla="*/ 7189772 h 7192213"/>
              <a:gd name="connsiteX29" fmla="*/ 28826 w 5633928"/>
              <a:gd name="connsiteY29" fmla="*/ 7165867 h 7192213"/>
              <a:gd name="connsiteX30" fmla="*/ 28826 w 5633928"/>
              <a:gd name="connsiteY30" fmla="*/ 6079439 h 7192213"/>
              <a:gd name="connsiteX31" fmla="*/ 18871 w 5633928"/>
              <a:gd name="connsiteY31" fmla="*/ 6043977 h 7192213"/>
              <a:gd name="connsiteX32" fmla="*/ 28826 w 5633928"/>
              <a:gd name="connsiteY32" fmla="*/ 6007501 h 7192213"/>
              <a:gd name="connsiteX33" fmla="*/ 28826 w 5633928"/>
              <a:gd name="connsiteY33" fmla="*/ 5521424 h 7192213"/>
              <a:gd name="connsiteX34" fmla="*/ 28826 w 5633928"/>
              <a:gd name="connsiteY34" fmla="*/ 5456903 h 7192213"/>
              <a:gd name="connsiteX35" fmla="*/ 18216 w 5633928"/>
              <a:gd name="connsiteY35" fmla="*/ 5420866 h 7192213"/>
              <a:gd name="connsiteX36" fmla="*/ 6056 w 5633928"/>
              <a:gd name="connsiteY36" fmla="*/ 5384020 h 7192213"/>
              <a:gd name="connsiteX37" fmla="*/ 815 w 5633928"/>
              <a:gd name="connsiteY37" fmla="*/ 5348515 h 7192213"/>
              <a:gd name="connsiteX38" fmla="*/ 0 w 5633928"/>
              <a:gd name="connsiteY38" fmla="*/ 5321182 h 7192213"/>
              <a:gd name="connsiteX0" fmla="*/ 0 w 5633928"/>
              <a:gd name="connsiteY0" fmla="*/ 5321182 h 7192213"/>
              <a:gd name="connsiteX1" fmla="*/ 7176 w 5633928"/>
              <a:gd name="connsiteY1" fmla="*/ 5292545 h 7192213"/>
              <a:gd name="connsiteX2" fmla="*/ 4191 w 5633928"/>
              <a:gd name="connsiteY2" fmla="*/ 5273215 h 7192213"/>
              <a:gd name="connsiteX3" fmla="*/ 11880 w 5633928"/>
              <a:gd name="connsiteY3" fmla="*/ 5237214 h 7192213"/>
              <a:gd name="connsiteX4" fmla="*/ 18963 w 5633928"/>
              <a:gd name="connsiteY4" fmla="*/ 5184548 h 7192213"/>
              <a:gd name="connsiteX5" fmla="*/ 26514 w 5633928"/>
              <a:gd name="connsiteY5" fmla="*/ 5148294 h 7192213"/>
              <a:gd name="connsiteX6" fmla="*/ 28826 w 5633928"/>
              <a:gd name="connsiteY6" fmla="*/ 5141304 h 7192213"/>
              <a:gd name="connsiteX7" fmla="*/ 28826 w 5633928"/>
              <a:gd name="connsiteY7" fmla="*/ 4904080 h 7192213"/>
              <a:gd name="connsiteX8" fmla="*/ 26241 w 5633928"/>
              <a:gd name="connsiteY8" fmla="*/ 4886580 h 7192213"/>
              <a:gd name="connsiteX9" fmla="*/ 28826 w 5633928"/>
              <a:gd name="connsiteY9" fmla="*/ 4827542 h 7192213"/>
              <a:gd name="connsiteX10" fmla="*/ 25306 w 5633928"/>
              <a:gd name="connsiteY10" fmla="*/ 4818968 h 7192213"/>
              <a:gd name="connsiteX11" fmla="*/ 28826 w 5633928"/>
              <a:gd name="connsiteY11" fmla="*/ 4761248 h 7192213"/>
              <a:gd name="connsiteX12" fmla="*/ 25835 w 5633928"/>
              <a:gd name="connsiteY12" fmla="*/ 4698008 h 7192213"/>
              <a:gd name="connsiteX13" fmla="*/ 17801 w 5633928"/>
              <a:gd name="connsiteY13" fmla="*/ 4693286 h 7192213"/>
              <a:gd name="connsiteX14" fmla="*/ 17096 w 5633928"/>
              <a:gd name="connsiteY14" fmla="*/ 4679416 h 7192213"/>
              <a:gd name="connsiteX15" fmla="*/ 17250 w 5633928"/>
              <a:gd name="connsiteY15" fmla="*/ 4657582 h 7192213"/>
              <a:gd name="connsiteX16" fmla="*/ 25682 w 5633928"/>
              <a:gd name="connsiteY16" fmla="*/ 4608673 h 7192213"/>
              <a:gd name="connsiteX17" fmla="*/ 20696 w 5633928"/>
              <a:gd name="connsiteY17" fmla="*/ 27254 h 7192213"/>
              <a:gd name="connsiteX18" fmla="*/ 44529 w 5633928"/>
              <a:gd name="connsiteY18" fmla="*/ 3139 h 7192213"/>
              <a:gd name="connsiteX19" fmla="*/ 64219 w 5633928"/>
              <a:gd name="connsiteY19" fmla="*/ 24 h 7192213"/>
              <a:gd name="connsiteX20" fmla="*/ 5549063 w 5633928"/>
              <a:gd name="connsiteY20" fmla="*/ 0 h 7192213"/>
              <a:gd name="connsiteX21" fmla="*/ 5549068 w 5633928"/>
              <a:gd name="connsiteY21" fmla="*/ 2 h 7192213"/>
              <a:gd name="connsiteX22" fmla="*/ 5553587 w 5633928"/>
              <a:gd name="connsiteY22" fmla="*/ 0 h 7192213"/>
              <a:gd name="connsiteX23" fmla="*/ 5596211 w 5633928"/>
              <a:gd name="connsiteY23" fmla="*/ 3034 h 7192213"/>
              <a:gd name="connsiteX24" fmla="*/ 5629738 w 5633928"/>
              <a:gd name="connsiteY24" fmla="*/ 36562 h 7192213"/>
              <a:gd name="connsiteX25" fmla="*/ 5629737 w 5633928"/>
              <a:gd name="connsiteY25" fmla="*/ 7158780 h 7192213"/>
              <a:gd name="connsiteX26" fmla="*/ 5596210 w 5633928"/>
              <a:gd name="connsiteY26" fmla="*/ 7192213 h 7192213"/>
              <a:gd name="connsiteX27" fmla="*/ 64205 w 5633928"/>
              <a:gd name="connsiteY27" fmla="*/ 7189772 h 7192213"/>
              <a:gd name="connsiteX28" fmla="*/ 28826 w 5633928"/>
              <a:gd name="connsiteY28" fmla="*/ 7165867 h 7192213"/>
              <a:gd name="connsiteX29" fmla="*/ 28826 w 5633928"/>
              <a:gd name="connsiteY29" fmla="*/ 6079439 h 7192213"/>
              <a:gd name="connsiteX30" fmla="*/ 18871 w 5633928"/>
              <a:gd name="connsiteY30" fmla="*/ 6043977 h 7192213"/>
              <a:gd name="connsiteX31" fmla="*/ 28826 w 5633928"/>
              <a:gd name="connsiteY31" fmla="*/ 6007501 h 7192213"/>
              <a:gd name="connsiteX32" fmla="*/ 28826 w 5633928"/>
              <a:gd name="connsiteY32" fmla="*/ 5521424 h 7192213"/>
              <a:gd name="connsiteX33" fmla="*/ 28826 w 5633928"/>
              <a:gd name="connsiteY33" fmla="*/ 5456903 h 7192213"/>
              <a:gd name="connsiteX34" fmla="*/ 18216 w 5633928"/>
              <a:gd name="connsiteY34" fmla="*/ 5420866 h 7192213"/>
              <a:gd name="connsiteX35" fmla="*/ 6056 w 5633928"/>
              <a:gd name="connsiteY35" fmla="*/ 5384020 h 7192213"/>
              <a:gd name="connsiteX36" fmla="*/ 815 w 5633928"/>
              <a:gd name="connsiteY36" fmla="*/ 5348515 h 7192213"/>
              <a:gd name="connsiteX37" fmla="*/ 0 w 5633928"/>
              <a:gd name="connsiteY37" fmla="*/ 5321182 h 71922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5633928" h="7192213">
                <a:moveTo>
                  <a:pt x="0" y="5321182"/>
                </a:moveTo>
                <a:lnTo>
                  <a:pt x="7176" y="5292545"/>
                </a:lnTo>
                <a:cubicBezTo>
                  <a:pt x="7874" y="5284550"/>
                  <a:pt x="3408" y="5282436"/>
                  <a:pt x="4191" y="5273215"/>
                </a:cubicBezTo>
                <a:lnTo>
                  <a:pt x="11880" y="5237214"/>
                </a:lnTo>
                <a:lnTo>
                  <a:pt x="18963" y="5184548"/>
                </a:lnTo>
                <a:lnTo>
                  <a:pt x="26514" y="5148294"/>
                </a:lnTo>
                <a:lnTo>
                  <a:pt x="28826" y="5141304"/>
                </a:lnTo>
                <a:lnTo>
                  <a:pt x="28826" y="4904080"/>
                </a:lnTo>
                <a:lnTo>
                  <a:pt x="26241" y="4886580"/>
                </a:lnTo>
                <a:lnTo>
                  <a:pt x="28826" y="4827542"/>
                </a:lnTo>
                <a:lnTo>
                  <a:pt x="25306" y="4818968"/>
                </a:lnTo>
                <a:lnTo>
                  <a:pt x="28826" y="4761248"/>
                </a:lnTo>
                <a:cubicBezTo>
                  <a:pt x="28328" y="4742134"/>
                  <a:pt x="29114" y="4709012"/>
                  <a:pt x="25835" y="4698008"/>
                </a:cubicBezTo>
                <a:lnTo>
                  <a:pt x="17801" y="4693286"/>
                </a:lnTo>
                <a:lnTo>
                  <a:pt x="17096" y="4679416"/>
                </a:lnTo>
                <a:cubicBezTo>
                  <a:pt x="17711" y="4678402"/>
                  <a:pt x="17198" y="4658407"/>
                  <a:pt x="17250" y="4657582"/>
                </a:cubicBezTo>
                <a:lnTo>
                  <a:pt x="25682" y="4608673"/>
                </a:lnTo>
                <a:lnTo>
                  <a:pt x="20696" y="27254"/>
                </a:lnTo>
                <a:cubicBezTo>
                  <a:pt x="28640" y="13408"/>
                  <a:pt x="30825" y="11178"/>
                  <a:pt x="44529" y="3139"/>
                </a:cubicBezTo>
                <a:lnTo>
                  <a:pt x="64219" y="24"/>
                </a:lnTo>
                <a:lnTo>
                  <a:pt x="5549063" y="0"/>
                </a:lnTo>
                <a:cubicBezTo>
                  <a:pt x="5549065" y="1"/>
                  <a:pt x="5549066" y="2"/>
                  <a:pt x="5549068" y="2"/>
                </a:cubicBezTo>
                <a:lnTo>
                  <a:pt x="5553587" y="0"/>
                </a:lnTo>
                <a:lnTo>
                  <a:pt x="5596211" y="3034"/>
                </a:lnTo>
                <a:cubicBezTo>
                  <a:pt x="5614708" y="3086"/>
                  <a:pt x="5629691" y="18066"/>
                  <a:pt x="5629738" y="36562"/>
                </a:cubicBezTo>
                <a:cubicBezTo>
                  <a:pt x="5635326" y="1229186"/>
                  <a:pt x="5635325" y="5966172"/>
                  <a:pt x="5629737" y="7158780"/>
                </a:cubicBezTo>
                <a:cubicBezTo>
                  <a:pt x="5629632" y="7177240"/>
                  <a:pt x="5614669" y="7192165"/>
                  <a:pt x="5596210" y="7192213"/>
                </a:cubicBezTo>
                <a:lnTo>
                  <a:pt x="64205" y="7189772"/>
                </a:lnTo>
                <a:cubicBezTo>
                  <a:pt x="44670" y="7189697"/>
                  <a:pt x="28876" y="7179028"/>
                  <a:pt x="28826" y="7165867"/>
                </a:cubicBezTo>
                <a:lnTo>
                  <a:pt x="28826" y="6079439"/>
                </a:lnTo>
                <a:lnTo>
                  <a:pt x="18871" y="6043977"/>
                </a:lnTo>
                <a:cubicBezTo>
                  <a:pt x="19309" y="6024074"/>
                  <a:pt x="25508" y="6019660"/>
                  <a:pt x="28826" y="6007501"/>
                </a:cubicBezTo>
                <a:lnTo>
                  <a:pt x="28826" y="5521424"/>
                </a:lnTo>
                <a:lnTo>
                  <a:pt x="28826" y="5456903"/>
                </a:lnTo>
                <a:lnTo>
                  <a:pt x="18216" y="5420866"/>
                </a:lnTo>
                <a:cubicBezTo>
                  <a:pt x="26699" y="5406368"/>
                  <a:pt x="10111" y="5395765"/>
                  <a:pt x="6056" y="5384020"/>
                </a:cubicBezTo>
                <a:lnTo>
                  <a:pt x="815" y="5348515"/>
                </a:lnTo>
                <a:cubicBezTo>
                  <a:pt x="543" y="5339404"/>
                  <a:pt x="272" y="5330293"/>
                  <a:pt x="0" y="5321182"/>
                </a:cubicBezTo>
                <a:close/>
              </a:path>
            </a:pathLst>
          </a:custGeom>
          <a:solidFill>
            <a:srgbClr val="FFFFFF"/>
          </a:solidFill>
          <a:ln w="1270" cap="flat">
            <a:noFill/>
            <a:prstDash val="solid"/>
            <a:miter/>
          </a:ln>
          <a:effectLst/>
        </p:spPr>
        <p:txBody>
          <a:bodyPr rtlCol="0" anchor="ctr"/>
          <a:lstStyle/>
          <a:p>
            <a:endParaRPr lang="en-US"/>
          </a:p>
        </p:txBody>
      </p:sp>
      <p:pic>
        <p:nvPicPr>
          <p:cNvPr id="4" name="Picture 3" descr="A yellow triangle sign with a person falling&#10;&#10;Description automatically generated">
            <a:extLst>
              <a:ext uri="{FF2B5EF4-FFF2-40B4-BE49-F238E27FC236}">
                <a16:creationId xmlns:a16="http://schemas.microsoft.com/office/drawing/2014/main" id="{EA57CF03-96E7-77FF-2288-40DF12601DBC}"/>
              </a:ext>
            </a:extLst>
          </p:cNvPr>
          <p:cNvPicPr>
            <a:picLocks noChangeAspect="1"/>
          </p:cNvPicPr>
          <p:nvPr/>
        </p:nvPicPr>
        <p:blipFill>
          <a:blip r:embed="rId3"/>
          <a:stretch>
            <a:fillRect/>
          </a:stretch>
        </p:blipFill>
        <p:spPr>
          <a:xfrm rot="120000">
            <a:off x="3545113" y="1143355"/>
            <a:ext cx="5067634" cy="4472186"/>
          </a:xfrm>
          <a:prstGeom prst="rect">
            <a:avLst/>
          </a:prstGeom>
        </p:spPr>
      </p:pic>
      <p:sp>
        <p:nvSpPr>
          <p:cNvPr id="2" name="Title 1">
            <a:extLst>
              <a:ext uri="{FF2B5EF4-FFF2-40B4-BE49-F238E27FC236}">
                <a16:creationId xmlns:a16="http://schemas.microsoft.com/office/drawing/2014/main" id="{74593218-9C7F-3081-4797-2B801E7426CC}"/>
              </a:ext>
            </a:extLst>
          </p:cNvPr>
          <p:cNvSpPr>
            <a:spLocks noGrp="1"/>
          </p:cNvSpPr>
          <p:nvPr>
            <p:ph type="ctrTitle"/>
          </p:nvPr>
        </p:nvSpPr>
        <p:spPr>
          <a:xfrm>
            <a:off x="399389" y="694709"/>
            <a:ext cx="4117242" cy="3309835"/>
          </a:xfrm>
        </p:spPr>
        <p:txBody>
          <a:bodyPr anchor="t">
            <a:noAutofit/>
          </a:bodyPr>
          <a:lstStyle/>
          <a:p>
            <a:pPr algn="ctr">
              <a:lnSpc>
                <a:spcPct val="110000"/>
              </a:lnSpc>
            </a:pPr>
            <a:r>
              <a:rPr lang="en-US" dirty="0">
                <a:solidFill>
                  <a:srgbClr val="FEE52A"/>
                </a:solidFill>
                <a:highlight>
                  <a:srgbClr val="FF0000"/>
                </a:highlight>
              </a:rPr>
              <a:t>Let Him Who Thinks He Stands…</a:t>
            </a:r>
          </a:p>
        </p:txBody>
      </p:sp>
      <p:grpSp>
        <p:nvGrpSpPr>
          <p:cNvPr id="15" name="Group 14">
            <a:extLst>
              <a:ext uri="{FF2B5EF4-FFF2-40B4-BE49-F238E27FC236}">
                <a16:creationId xmlns:a16="http://schemas.microsoft.com/office/drawing/2014/main" id="{5D3D3051-D223-4825-BE7D-C711315EE03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0827" y="6388259"/>
            <a:ext cx="268562" cy="368964"/>
            <a:chOff x="4135740" y="1795926"/>
            <a:chExt cx="558732" cy="575710"/>
          </a:xfrm>
        </p:grpSpPr>
        <p:grpSp>
          <p:nvGrpSpPr>
            <p:cNvPr id="16" name="Group 15">
              <a:extLst>
                <a:ext uri="{FF2B5EF4-FFF2-40B4-BE49-F238E27FC236}">
                  <a16:creationId xmlns:a16="http://schemas.microsoft.com/office/drawing/2014/main" id="{520C5DCB-EAA5-4FFC-AA6E-08F8338DDDF3}"/>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4135740" y="1795926"/>
              <a:ext cx="558732" cy="575710"/>
              <a:chOff x="1028007" y="1706560"/>
              <a:chExt cx="575710" cy="575710"/>
            </a:xfrm>
          </p:grpSpPr>
          <p:cxnSp>
            <p:nvCxnSpPr>
              <p:cNvPr id="18" name="Straight Connector 17">
                <a:extLst>
                  <a:ext uri="{FF2B5EF4-FFF2-40B4-BE49-F238E27FC236}">
                    <a16:creationId xmlns:a16="http://schemas.microsoft.com/office/drawing/2014/main" id="{C2C538F1-2196-4569-BA87-03877D514830}"/>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a:off x="1028007" y="1994415"/>
                <a:ext cx="57571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D996DBDC-43C7-4705-94D0-B810DD691553}"/>
                  </a:ext>
                  <a:ext uri="{C183D7F6-B498-43B3-948B-1728B52AA6E4}">
                    <adec:decorative xmlns:adec="http://schemas.microsoft.com/office/drawing/2017/decorative" val="1"/>
                  </a:ext>
                </a:extLst>
              </p:cNvPr>
              <p:cNvCxnSpPr>
                <a:cxnSpLocks/>
              </p:cNvCxnSpPr>
              <p:nvPr>
                <p:extLst>
                  <p:ext uri="{386F3935-93C4-4BCD-93E2-E3B085C9AB24}">
                    <p16:designElem xmlns:p16="http://schemas.microsoft.com/office/powerpoint/2015/main" val="1"/>
                  </p:ext>
                </p:extLst>
              </p:nvPr>
            </p:nvCxnSpPr>
            <p:spPr>
              <a:xfrm rot="16200000">
                <a:off x="1028007" y="1994415"/>
                <a:ext cx="575710" cy="0"/>
              </a:xfrm>
              <a:prstGeom prst="line">
                <a:avLst/>
              </a:prstGeom>
              <a:ln w="9525">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7" name="Oval 16">
              <a:extLst>
                <a:ext uri="{FF2B5EF4-FFF2-40B4-BE49-F238E27FC236}">
                  <a16:creationId xmlns:a16="http://schemas.microsoft.com/office/drawing/2014/main" id="{C9F89986-CE0E-45E8-A509-FA70F6E368F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36389" y="1946248"/>
              <a:ext cx="157434" cy="157434"/>
            </a:xfrm>
            <a:prstGeom prst="ellipse">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1" name="Freeform: Shape 20">
            <a:extLst>
              <a:ext uri="{FF2B5EF4-FFF2-40B4-BE49-F238E27FC236}">
                <a16:creationId xmlns:a16="http://schemas.microsoft.com/office/drawing/2014/main" id="{0847B228-7D3B-4853-8273-2B7CDAF9CA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4691138">
            <a:off x="8119464" y="5495041"/>
            <a:ext cx="444795" cy="1401290"/>
          </a:xfrm>
          <a:custGeom>
            <a:avLst/>
            <a:gdLst>
              <a:gd name="connsiteX0" fmla="*/ 0 w 555597"/>
              <a:gd name="connsiteY0" fmla="*/ 83880 h 1999290"/>
              <a:gd name="connsiteX1" fmla="*/ 49282 w 555597"/>
              <a:gd name="connsiteY1" fmla="*/ 71215 h 1999290"/>
              <a:gd name="connsiteX2" fmla="*/ 174397 w 555597"/>
              <a:gd name="connsiteY2" fmla="*/ 45224 h 1999290"/>
              <a:gd name="connsiteX3" fmla="*/ 242049 w 555597"/>
              <a:gd name="connsiteY3" fmla="*/ 54744 h 1999290"/>
              <a:gd name="connsiteX4" fmla="*/ 326503 w 555597"/>
              <a:gd name="connsiteY4" fmla="*/ 39434 h 1999290"/>
              <a:gd name="connsiteX5" fmla="*/ 343350 w 555597"/>
              <a:gd name="connsiteY5" fmla="*/ 40491 h 1999290"/>
              <a:gd name="connsiteX6" fmla="*/ 349790 w 555597"/>
              <a:gd name="connsiteY6" fmla="*/ 52348 h 1999290"/>
              <a:gd name="connsiteX7" fmla="*/ 355722 w 555597"/>
              <a:gd name="connsiteY7" fmla="*/ 54552 h 1999290"/>
              <a:gd name="connsiteX8" fmla="*/ 374741 w 555597"/>
              <a:gd name="connsiteY8" fmla="*/ 39676 h 1999290"/>
              <a:gd name="connsiteX9" fmla="*/ 469664 w 555597"/>
              <a:gd name="connsiteY9" fmla="*/ 48453 h 1999290"/>
              <a:gd name="connsiteX10" fmla="*/ 521607 w 555597"/>
              <a:gd name="connsiteY10" fmla="*/ 10408 h 1999290"/>
              <a:gd name="connsiteX11" fmla="*/ 555597 w 555597"/>
              <a:gd name="connsiteY11" fmla="*/ 0 h 1999290"/>
              <a:gd name="connsiteX12" fmla="*/ 555597 w 555597"/>
              <a:gd name="connsiteY12" fmla="*/ 1995494 h 1999290"/>
              <a:gd name="connsiteX13" fmla="*/ 537215 w 555597"/>
              <a:gd name="connsiteY13" fmla="*/ 1991185 h 1999290"/>
              <a:gd name="connsiteX14" fmla="*/ 479386 w 555597"/>
              <a:gd name="connsiteY14" fmla="*/ 1992931 h 1999290"/>
              <a:gd name="connsiteX15" fmla="*/ 462617 w 555597"/>
              <a:gd name="connsiteY15" fmla="*/ 1999290 h 1999290"/>
              <a:gd name="connsiteX16" fmla="*/ 420522 w 555597"/>
              <a:gd name="connsiteY16" fmla="*/ 1999290 h 1999290"/>
              <a:gd name="connsiteX17" fmla="*/ 382909 w 555597"/>
              <a:gd name="connsiteY17" fmla="*/ 1988738 h 1999290"/>
              <a:gd name="connsiteX18" fmla="*/ 295360 w 555597"/>
              <a:gd name="connsiteY18" fmla="*/ 1977122 h 1999290"/>
              <a:gd name="connsiteX19" fmla="*/ 256969 w 555597"/>
              <a:gd name="connsiteY19" fmla="*/ 1970444 h 1999290"/>
              <a:gd name="connsiteX20" fmla="*/ 227096 w 555597"/>
              <a:gd name="connsiteY20" fmla="*/ 1951548 h 1999290"/>
              <a:gd name="connsiteX21" fmla="*/ 222890 w 555597"/>
              <a:gd name="connsiteY21" fmla="*/ 1935696 h 1999290"/>
              <a:gd name="connsiteX22" fmla="*/ 202274 w 555597"/>
              <a:gd name="connsiteY22" fmla="*/ 1929911 h 1999290"/>
              <a:gd name="connsiteX23" fmla="*/ 197448 w 555597"/>
              <a:gd name="connsiteY23" fmla="*/ 1925621 h 1999290"/>
              <a:gd name="connsiteX24" fmla="*/ 169099 w 555597"/>
              <a:gd name="connsiteY24" fmla="*/ 1903786 h 1999290"/>
              <a:gd name="connsiteX25" fmla="*/ 92344 w 555597"/>
              <a:gd name="connsiteY25" fmla="*/ 1925464 h 1999290"/>
              <a:gd name="connsiteX26" fmla="*/ 11266 w 555597"/>
              <a:gd name="connsiteY26" fmla="*/ 1895947 h 1999290"/>
              <a:gd name="connsiteX27" fmla="*/ 0 w 555597"/>
              <a:gd name="connsiteY27" fmla="*/ 1893933 h 19992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55597" h="1999290">
                <a:moveTo>
                  <a:pt x="0" y="83880"/>
                </a:moveTo>
                <a:lnTo>
                  <a:pt x="49282" y="71215"/>
                </a:lnTo>
                <a:cubicBezTo>
                  <a:pt x="91656" y="63184"/>
                  <a:pt x="135655" y="58277"/>
                  <a:pt x="174397" y="45224"/>
                </a:cubicBezTo>
                <a:cubicBezTo>
                  <a:pt x="225837" y="94025"/>
                  <a:pt x="195077" y="47856"/>
                  <a:pt x="242049" y="54744"/>
                </a:cubicBezTo>
                <a:lnTo>
                  <a:pt x="326503" y="39434"/>
                </a:lnTo>
                <a:lnTo>
                  <a:pt x="343350" y="40491"/>
                </a:lnTo>
                <a:lnTo>
                  <a:pt x="349790" y="52348"/>
                </a:lnTo>
                <a:lnTo>
                  <a:pt x="355722" y="54552"/>
                </a:lnTo>
                <a:lnTo>
                  <a:pt x="374741" y="39676"/>
                </a:lnTo>
                <a:cubicBezTo>
                  <a:pt x="402796" y="31662"/>
                  <a:pt x="441033" y="50452"/>
                  <a:pt x="469664" y="48453"/>
                </a:cubicBezTo>
                <a:cubicBezTo>
                  <a:pt x="478380" y="29604"/>
                  <a:pt x="496522" y="19255"/>
                  <a:pt x="521607" y="10408"/>
                </a:cubicBezTo>
                <a:lnTo>
                  <a:pt x="555597" y="0"/>
                </a:lnTo>
                <a:lnTo>
                  <a:pt x="555597" y="1995494"/>
                </a:lnTo>
                <a:lnTo>
                  <a:pt x="537215" y="1991185"/>
                </a:lnTo>
                <a:cubicBezTo>
                  <a:pt x="514565" y="1988101"/>
                  <a:pt x="490837" y="1988688"/>
                  <a:pt x="479386" y="1992931"/>
                </a:cubicBezTo>
                <a:lnTo>
                  <a:pt x="462617" y="1999290"/>
                </a:lnTo>
                <a:lnTo>
                  <a:pt x="420522" y="1999290"/>
                </a:lnTo>
                <a:lnTo>
                  <a:pt x="382909" y="1988738"/>
                </a:lnTo>
                <a:cubicBezTo>
                  <a:pt x="350860" y="1976654"/>
                  <a:pt x="320299" y="1963332"/>
                  <a:pt x="295360" y="1977122"/>
                </a:cubicBezTo>
                <a:cubicBezTo>
                  <a:pt x="281004" y="1978006"/>
                  <a:pt x="268406" y="1975325"/>
                  <a:pt x="256969" y="1970444"/>
                </a:cubicBezTo>
                <a:lnTo>
                  <a:pt x="227096" y="1951548"/>
                </a:lnTo>
                <a:lnTo>
                  <a:pt x="222890" y="1935696"/>
                </a:lnTo>
                <a:lnTo>
                  <a:pt x="202274" y="1929911"/>
                </a:lnTo>
                <a:lnTo>
                  <a:pt x="197448" y="1925621"/>
                </a:lnTo>
                <a:cubicBezTo>
                  <a:pt x="188240" y="1917376"/>
                  <a:pt x="178991" y="1909643"/>
                  <a:pt x="169099" y="1903786"/>
                </a:cubicBezTo>
                <a:cubicBezTo>
                  <a:pt x="158518" y="1969055"/>
                  <a:pt x="83191" y="1864739"/>
                  <a:pt x="92344" y="1925464"/>
                </a:cubicBezTo>
                <a:cubicBezTo>
                  <a:pt x="36140" y="1904645"/>
                  <a:pt x="59596" y="1967908"/>
                  <a:pt x="11266" y="1895947"/>
                </a:cubicBezTo>
                <a:lnTo>
                  <a:pt x="0" y="1893933"/>
                </a:lnTo>
                <a:close/>
              </a:path>
            </a:pathLst>
          </a:custGeom>
          <a:blipFill dpi="0" rotWithShape="1">
            <a:blip r:embed="rId4">
              <a:alphaModFix amt="84000"/>
            </a:blip>
            <a:srcRect/>
            <a:tile tx="0" ty="0" sx="100000" sy="100000" flip="none" algn="tl"/>
          </a:blipFill>
          <a:ln>
            <a:noFill/>
          </a:ln>
          <a:effectLst>
            <a:outerShdw blurRad="63500" dist="12700" dir="8100000" algn="tr" rotWithShape="0">
              <a:prstClr val="black">
                <a:alpha val="32000"/>
              </a:prst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Subtitle 2">
            <a:extLst>
              <a:ext uri="{FF2B5EF4-FFF2-40B4-BE49-F238E27FC236}">
                <a16:creationId xmlns:a16="http://schemas.microsoft.com/office/drawing/2014/main" id="{311C62EF-C8C1-5828-DE01-EC3DB2A68CC2}"/>
              </a:ext>
            </a:extLst>
          </p:cNvPr>
          <p:cNvSpPr>
            <a:spLocks noGrp="1"/>
          </p:cNvSpPr>
          <p:nvPr>
            <p:ph type="subTitle" idx="1"/>
          </p:nvPr>
        </p:nvSpPr>
        <p:spPr>
          <a:xfrm>
            <a:off x="130827" y="6308658"/>
            <a:ext cx="2786571" cy="452775"/>
          </a:xfrm>
          <a:solidFill>
            <a:schemeClr val="bg2"/>
          </a:solidFill>
        </p:spPr>
        <p:txBody>
          <a:bodyPr>
            <a:normAutofit/>
          </a:bodyPr>
          <a:lstStyle/>
          <a:p>
            <a:r>
              <a:rPr lang="en-US" sz="1800" dirty="0"/>
              <a:t>1 Corinthians 10:12</a:t>
            </a:r>
          </a:p>
        </p:txBody>
      </p:sp>
    </p:spTree>
    <p:extLst>
      <p:ext uri="{BB962C8B-B14F-4D97-AF65-F5344CB8AC3E}">
        <p14:creationId xmlns:p14="http://schemas.microsoft.com/office/powerpoint/2010/main" val="29888548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02ECE-5A42-8D87-0617-719CA8B3E264}"/>
              </a:ext>
            </a:extLst>
          </p:cNvPr>
          <p:cNvSpPr>
            <a:spLocks noGrp="1"/>
          </p:cNvSpPr>
          <p:nvPr>
            <p:ph type="title"/>
          </p:nvPr>
        </p:nvSpPr>
        <p:spPr/>
        <p:txBody>
          <a:bodyPr>
            <a:normAutofit/>
          </a:bodyPr>
          <a:lstStyle/>
          <a:p>
            <a:r>
              <a:rPr lang="en-US" sz="4800" dirty="0">
                <a:latin typeface="Franklin Gothic Demi Cond" panose="020B0706030402020204" pitchFamily="34" charset="0"/>
              </a:rPr>
              <a:t>Let Him Who Thinks He Stands…</a:t>
            </a:r>
          </a:p>
        </p:txBody>
      </p:sp>
      <p:sp>
        <p:nvSpPr>
          <p:cNvPr id="3" name="Content Placeholder 2">
            <a:extLst>
              <a:ext uri="{FF2B5EF4-FFF2-40B4-BE49-F238E27FC236}">
                <a16:creationId xmlns:a16="http://schemas.microsoft.com/office/drawing/2014/main" id="{26683260-44CA-0656-078B-191EA510D12C}"/>
              </a:ext>
            </a:extLst>
          </p:cNvPr>
          <p:cNvSpPr>
            <a:spLocks noGrp="1"/>
          </p:cNvSpPr>
          <p:nvPr>
            <p:ph idx="1"/>
          </p:nvPr>
        </p:nvSpPr>
        <p:spPr>
          <a:xfrm>
            <a:off x="628650" y="1480481"/>
            <a:ext cx="4658053" cy="5167311"/>
          </a:xfrm>
        </p:spPr>
        <p:txBody>
          <a:bodyPr>
            <a:normAutofit/>
          </a:bodyPr>
          <a:lstStyle/>
          <a:p>
            <a:r>
              <a:rPr lang="en-US" sz="3200" b="1" dirty="0"/>
              <a:t>The Problem:                     </a:t>
            </a:r>
            <a:r>
              <a:rPr lang="en-US" sz="3200" b="1" i="1" dirty="0">
                <a:solidFill>
                  <a:srgbClr val="800000"/>
                </a:solidFill>
              </a:rPr>
              <a:t>He THINKS he stands </a:t>
            </a:r>
            <a:r>
              <a:rPr lang="en-US" dirty="0"/>
              <a:t>(Proverbs 16:18; 29:23; 11:2)</a:t>
            </a:r>
          </a:p>
          <a:p>
            <a:r>
              <a:rPr lang="en-US" sz="3200" b="1" dirty="0"/>
              <a:t>The Solution:                         </a:t>
            </a:r>
            <a:r>
              <a:rPr lang="en-US" sz="3200" b="1" i="1" dirty="0">
                <a:solidFill>
                  <a:srgbClr val="800000"/>
                </a:solidFill>
              </a:rPr>
              <a:t>Take HEED lest he falls</a:t>
            </a:r>
            <a:r>
              <a:rPr lang="en-US" sz="3200" b="1" dirty="0">
                <a:solidFill>
                  <a:srgbClr val="800000"/>
                </a:solidFill>
              </a:rPr>
              <a:t>.</a:t>
            </a:r>
          </a:p>
          <a:p>
            <a:pPr marL="514350" lvl="1" indent="-282575"/>
            <a:r>
              <a:rPr lang="en-US" sz="3000" i="1" dirty="0">
                <a:effectLst>
                  <a:outerShdw blurRad="38100" dist="38100" dir="2700000" algn="tl">
                    <a:srgbClr val="000000">
                      <a:alpha val="43137"/>
                    </a:srgbClr>
                  </a:outerShdw>
                </a:effectLst>
              </a:rPr>
              <a:t>Beware (Hebrews 3:12;   2 Peter 3:17-18)</a:t>
            </a:r>
          </a:p>
          <a:p>
            <a:pPr marL="514350" lvl="1" indent="-282575"/>
            <a:r>
              <a:rPr lang="en-US" sz="3000" i="1" dirty="0">
                <a:effectLst>
                  <a:outerShdw blurRad="38100" dist="38100" dir="2700000" algn="tl">
                    <a:srgbClr val="000000">
                      <a:alpha val="43137"/>
                    </a:srgbClr>
                  </a:outerShdw>
                </a:effectLst>
              </a:rPr>
              <a:t>Be sober and vigilant      (1 Peter 5:8)</a:t>
            </a:r>
          </a:p>
          <a:p>
            <a:pPr marL="514350" lvl="1" indent="-282575"/>
            <a:r>
              <a:rPr lang="en-US" sz="3000" i="1" dirty="0">
                <a:effectLst>
                  <a:outerShdw blurRad="38100" dist="38100" dir="2700000" algn="tl">
                    <a:srgbClr val="000000">
                      <a:alpha val="43137"/>
                    </a:srgbClr>
                  </a:outerShdw>
                </a:effectLst>
              </a:rPr>
              <a:t>Watch and pray                     (Mark 14:38) </a:t>
            </a:r>
            <a:endParaRPr lang="en-US" dirty="0"/>
          </a:p>
        </p:txBody>
      </p:sp>
      <p:pic>
        <p:nvPicPr>
          <p:cNvPr id="4" name="Picture 3">
            <a:extLst>
              <a:ext uri="{FF2B5EF4-FFF2-40B4-BE49-F238E27FC236}">
                <a16:creationId xmlns:a16="http://schemas.microsoft.com/office/drawing/2014/main" id="{233014EE-3634-315E-20AB-492677830EA6}"/>
              </a:ext>
            </a:extLst>
          </p:cNvPr>
          <p:cNvPicPr>
            <a:picLocks noChangeAspect="1"/>
          </p:cNvPicPr>
          <p:nvPr/>
        </p:nvPicPr>
        <p:blipFill>
          <a:blip r:embed="rId2"/>
          <a:stretch>
            <a:fillRect/>
          </a:stretch>
        </p:blipFill>
        <p:spPr>
          <a:xfrm>
            <a:off x="4877932" y="2617256"/>
            <a:ext cx="3637418" cy="3205474"/>
          </a:xfrm>
          <a:prstGeom prst="rect">
            <a:avLst/>
          </a:prstGeom>
        </p:spPr>
      </p:pic>
    </p:spTree>
    <p:extLst>
      <p:ext uri="{BB962C8B-B14F-4D97-AF65-F5344CB8AC3E}">
        <p14:creationId xmlns:p14="http://schemas.microsoft.com/office/powerpoint/2010/main" val="414729936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02ECE-5A42-8D87-0617-719CA8B3E264}"/>
              </a:ext>
            </a:extLst>
          </p:cNvPr>
          <p:cNvSpPr>
            <a:spLocks noGrp="1"/>
          </p:cNvSpPr>
          <p:nvPr>
            <p:ph type="title"/>
          </p:nvPr>
        </p:nvSpPr>
        <p:spPr/>
        <p:txBody>
          <a:bodyPr>
            <a:normAutofit/>
          </a:bodyPr>
          <a:lstStyle/>
          <a:p>
            <a:r>
              <a:rPr lang="en-US" sz="4800" dirty="0">
                <a:latin typeface="Franklin Gothic Demi Cond" panose="020B0706030402020204" pitchFamily="34" charset="0"/>
              </a:rPr>
              <a:t>Let Him Who Thinks He Stands…</a:t>
            </a:r>
          </a:p>
        </p:txBody>
      </p:sp>
      <p:sp>
        <p:nvSpPr>
          <p:cNvPr id="3" name="Content Placeholder 2">
            <a:extLst>
              <a:ext uri="{FF2B5EF4-FFF2-40B4-BE49-F238E27FC236}">
                <a16:creationId xmlns:a16="http://schemas.microsoft.com/office/drawing/2014/main" id="{26683260-44CA-0656-078B-191EA510D12C}"/>
              </a:ext>
            </a:extLst>
          </p:cNvPr>
          <p:cNvSpPr>
            <a:spLocks noGrp="1"/>
          </p:cNvSpPr>
          <p:nvPr>
            <p:ph idx="1"/>
          </p:nvPr>
        </p:nvSpPr>
        <p:spPr>
          <a:xfrm>
            <a:off x="628649" y="1690688"/>
            <a:ext cx="7968813" cy="5167311"/>
          </a:xfrm>
        </p:spPr>
        <p:txBody>
          <a:bodyPr>
            <a:normAutofit/>
          </a:bodyPr>
          <a:lstStyle/>
          <a:p>
            <a:pPr marL="284163" lvl="1" indent="-284163"/>
            <a:r>
              <a:rPr lang="en-US" sz="3200" b="1" dirty="0"/>
              <a:t>Doctrinally </a:t>
            </a:r>
            <a:r>
              <a:rPr lang="en-US" sz="2800" dirty="0"/>
              <a:t>(1 Corinthians 8:1-2; 1 Timothy 6:3-5; Proverbs 13:10; Romans 2:17-24)</a:t>
            </a:r>
          </a:p>
          <a:p>
            <a:pPr marL="284163" lvl="1" indent="-284163"/>
            <a:r>
              <a:rPr lang="en-US" sz="3200" b="1" dirty="0"/>
              <a:t>In Wisdom and Judgment </a:t>
            </a:r>
            <a:r>
              <a:rPr lang="en-US" sz="2800" dirty="0"/>
              <a:t>(Proverbs 12:15;           1 Corinthians 8:9; James 3:13-16; 4:13-16; Philippians 2:3-4).</a:t>
            </a:r>
          </a:p>
          <a:p>
            <a:pPr marL="284163" lvl="1" indent="-284163"/>
            <a:r>
              <a:rPr lang="en-US" sz="3200" b="1" dirty="0"/>
              <a:t>In dealing with sin </a:t>
            </a:r>
            <a:r>
              <a:rPr lang="en-US" sz="2800" dirty="0"/>
              <a:t>(Luke 18:9-14; 1 John 1:8-9; Mark 12:17; 2 Corinthians 13:5)</a:t>
            </a:r>
          </a:p>
        </p:txBody>
      </p:sp>
      <p:pic>
        <p:nvPicPr>
          <p:cNvPr id="4" name="Picture 3">
            <a:extLst>
              <a:ext uri="{FF2B5EF4-FFF2-40B4-BE49-F238E27FC236}">
                <a16:creationId xmlns:a16="http://schemas.microsoft.com/office/drawing/2014/main" id="{233014EE-3634-315E-20AB-492677830EA6}"/>
              </a:ext>
            </a:extLst>
          </p:cNvPr>
          <p:cNvPicPr>
            <a:picLocks noChangeAspect="1"/>
          </p:cNvPicPr>
          <p:nvPr/>
        </p:nvPicPr>
        <p:blipFill>
          <a:blip r:embed="rId2"/>
          <a:stretch>
            <a:fillRect/>
          </a:stretch>
        </p:blipFill>
        <p:spPr>
          <a:xfrm>
            <a:off x="6835886" y="4822806"/>
            <a:ext cx="2026306" cy="1785681"/>
          </a:xfrm>
          <a:prstGeom prst="rect">
            <a:avLst/>
          </a:prstGeom>
        </p:spPr>
      </p:pic>
    </p:spTree>
    <p:extLst>
      <p:ext uri="{BB962C8B-B14F-4D97-AF65-F5344CB8AC3E}">
        <p14:creationId xmlns:p14="http://schemas.microsoft.com/office/powerpoint/2010/main" val="54301354"/>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002ECE-5A42-8D87-0617-719CA8B3E264}"/>
              </a:ext>
            </a:extLst>
          </p:cNvPr>
          <p:cNvSpPr>
            <a:spLocks noGrp="1"/>
          </p:cNvSpPr>
          <p:nvPr>
            <p:ph type="title"/>
          </p:nvPr>
        </p:nvSpPr>
        <p:spPr>
          <a:xfrm>
            <a:off x="628650" y="365126"/>
            <a:ext cx="7506357" cy="1325563"/>
          </a:xfrm>
        </p:spPr>
        <p:txBody>
          <a:bodyPr>
            <a:normAutofit fontScale="90000"/>
          </a:bodyPr>
          <a:lstStyle/>
          <a:p>
            <a:pPr algn="ctr"/>
            <a:r>
              <a:rPr lang="en-US" sz="4800" dirty="0">
                <a:latin typeface="Franklin Gothic Demi Cond" panose="020B0706030402020204" pitchFamily="34" charset="0"/>
              </a:rPr>
              <a:t>Let Him Who Thinks He Stands  Take Heed Lest He Fall!</a:t>
            </a:r>
          </a:p>
        </p:txBody>
      </p:sp>
      <p:sp>
        <p:nvSpPr>
          <p:cNvPr id="3" name="Content Placeholder 2">
            <a:extLst>
              <a:ext uri="{FF2B5EF4-FFF2-40B4-BE49-F238E27FC236}">
                <a16:creationId xmlns:a16="http://schemas.microsoft.com/office/drawing/2014/main" id="{26683260-44CA-0656-078B-191EA510D12C}"/>
              </a:ext>
            </a:extLst>
          </p:cNvPr>
          <p:cNvSpPr>
            <a:spLocks noGrp="1"/>
          </p:cNvSpPr>
          <p:nvPr>
            <p:ph idx="1"/>
          </p:nvPr>
        </p:nvSpPr>
        <p:spPr>
          <a:xfrm>
            <a:off x="628649" y="2195185"/>
            <a:ext cx="7968813" cy="4662814"/>
          </a:xfrm>
        </p:spPr>
        <p:txBody>
          <a:bodyPr>
            <a:normAutofit/>
          </a:bodyPr>
          <a:lstStyle/>
          <a:p>
            <a:pPr marL="0" lvl="1" indent="0">
              <a:buNone/>
            </a:pPr>
            <a:r>
              <a:rPr lang="en-US" sz="3200" i="1" dirty="0">
                <a:effectLst>
                  <a:outerShdw blurRad="38100" dist="38100" dir="2700000" algn="tl">
                    <a:srgbClr val="000000">
                      <a:alpha val="43137"/>
                    </a:srgbClr>
                  </a:outerShdw>
                </a:effectLst>
              </a:rPr>
              <a:t>“For I say, through the grace given to me, to everyone who is among you, not to think of himself more highly than he ought to think…” 					-- Romans 12:3 </a:t>
            </a:r>
          </a:p>
        </p:txBody>
      </p:sp>
      <p:pic>
        <p:nvPicPr>
          <p:cNvPr id="4" name="Picture 3">
            <a:extLst>
              <a:ext uri="{FF2B5EF4-FFF2-40B4-BE49-F238E27FC236}">
                <a16:creationId xmlns:a16="http://schemas.microsoft.com/office/drawing/2014/main" id="{233014EE-3634-315E-20AB-492677830EA6}"/>
              </a:ext>
            </a:extLst>
          </p:cNvPr>
          <p:cNvPicPr>
            <a:picLocks noChangeAspect="1"/>
          </p:cNvPicPr>
          <p:nvPr/>
        </p:nvPicPr>
        <p:blipFill>
          <a:blip r:embed="rId2"/>
          <a:stretch>
            <a:fillRect/>
          </a:stretch>
        </p:blipFill>
        <p:spPr>
          <a:xfrm>
            <a:off x="3251963" y="4011174"/>
            <a:ext cx="2640074" cy="2326564"/>
          </a:xfrm>
          <a:prstGeom prst="rect">
            <a:avLst/>
          </a:prstGeom>
        </p:spPr>
      </p:pic>
    </p:spTree>
    <p:extLst>
      <p:ext uri="{BB962C8B-B14F-4D97-AF65-F5344CB8AC3E}">
        <p14:creationId xmlns:p14="http://schemas.microsoft.com/office/powerpoint/2010/main" val="3692027945"/>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theme/theme1.xml><?xml version="1.0" encoding="utf-8"?>
<a:theme xmlns:a="http://schemas.openxmlformats.org/drawingml/2006/main" name="StreetscapeVTI">
  <a:themeElements>
    <a:clrScheme name="Streetscape2">
      <a:dk1>
        <a:sysClr val="windowText" lastClr="000000"/>
      </a:dk1>
      <a:lt1>
        <a:srgbClr val="FFFFFF"/>
      </a:lt1>
      <a:dk2>
        <a:srgbClr val="191919"/>
      </a:dk2>
      <a:lt2>
        <a:srgbClr val="F3F2EE"/>
      </a:lt2>
      <a:accent1>
        <a:srgbClr val="448885"/>
      </a:accent1>
      <a:accent2>
        <a:srgbClr val="627C58"/>
      </a:accent2>
      <a:accent3>
        <a:srgbClr val="848358"/>
      </a:accent3>
      <a:accent4>
        <a:srgbClr val="547096"/>
      </a:accent4>
      <a:accent5>
        <a:srgbClr val="646464"/>
      </a:accent5>
      <a:accent6>
        <a:srgbClr val="A8A8A8"/>
      </a:accent6>
      <a:hlink>
        <a:srgbClr val="0563C1"/>
      </a:hlink>
      <a:folHlink>
        <a:srgbClr val="954F72"/>
      </a:folHlink>
    </a:clrScheme>
    <a:fontScheme name="Street">
      <a:majorFont>
        <a:latin typeface="Franklin Gothic Heavy"/>
        <a:ea typeface=""/>
        <a:cs typeface=""/>
      </a:majorFont>
      <a:minorFont>
        <a:latin typeface="Consolas"/>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treetscapeVTI" id="{B20F88EA-96D0-4E96-9207-A1488DAC5867}" vid="{3F7E5CFE-E584-4E58-A75E-141AC45B1490}"/>
    </a:ext>
  </a:ext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190</TotalTime>
  <Words>220</Words>
  <Application>Microsoft Office PowerPoint</Application>
  <PresentationFormat>On-screen Show (4:3)</PresentationFormat>
  <Paragraphs>16</Paragraphs>
  <Slides>4</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4</vt:i4>
      </vt:variant>
    </vt:vector>
  </HeadingPairs>
  <TitlesOfParts>
    <vt:vector size="12" baseType="lpstr">
      <vt:lpstr>Arial</vt:lpstr>
      <vt:lpstr>Calibri</vt:lpstr>
      <vt:lpstr>Calibri Light</vt:lpstr>
      <vt:lpstr>Consolas</vt:lpstr>
      <vt:lpstr>Franklin Gothic Demi Cond</vt:lpstr>
      <vt:lpstr>Franklin Gothic Heavy</vt:lpstr>
      <vt:lpstr>StreetscapeVTI</vt:lpstr>
      <vt:lpstr>Office Theme</vt:lpstr>
      <vt:lpstr>Let Him Who Thinks He Stands…</vt:lpstr>
      <vt:lpstr>Let Him Who Thinks He Stands…</vt:lpstr>
      <vt:lpstr>Let Him Who Thinks He Stands…</vt:lpstr>
      <vt:lpstr>Let Him Who Thinks He Stands  Take Heed Lest He Fall!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Let Him Who Thinks He Stands…</dc:title>
  <dc:creator>Steve Klein</dc:creator>
  <cp:lastModifiedBy>Steve Klein</cp:lastModifiedBy>
  <cp:revision>4</cp:revision>
  <dcterms:created xsi:type="dcterms:W3CDTF">2023-11-03T18:28:08Z</dcterms:created>
  <dcterms:modified xsi:type="dcterms:W3CDTF">2023-11-04T14:24:52Z</dcterms:modified>
</cp:coreProperties>
</file>